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56" r:id="rId2"/>
    <p:sldId id="257" r:id="rId3"/>
  </p:sldIdLst>
  <p:sldSz cx="7561263" cy="10693400"/>
  <p:notesSz cx="6858000" cy="9144000"/>
  <p:defaultTextStyle>
    <a:defPPr>
      <a:defRPr lang="ja-JP"/>
    </a:defPPr>
    <a:lvl1pPr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3368">
          <p15:clr>
            <a:srgbClr val="A4A3A4"/>
          </p15:clr>
        </p15:guide>
        <p15:guide id="2" pos="238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000066"/>
    <a:srgbClr val="3366FF"/>
    <a:srgbClr val="3399FF"/>
    <a:srgbClr val="DDDDDD"/>
    <a:srgbClr val="66FF99"/>
    <a:srgbClr val="66FF33"/>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440" autoAdjust="0"/>
    <p:restoredTop sz="81840" autoAdjust="0"/>
  </p:normalViewPr>
  <p:slideViewPr>
    <p:cSldViewPr>
      <p:cViewPr varScale="1">
        <p:scale>
          <a:sx n="47" d="100"/>
          <a:sy n="47" d="100"/>
        </p:scale>
        <p:origin x="1080" y="66"/>
      </p:cViewPr>
      <p:guideLst>
        <p:guide orient="horz" pos="3368"/>
        <p:guide pos="2382"/>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5C7C995C-2D1B-48C3-8D4C-FD58B0359613}"/>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ja-JP"/>
          </a:p>
        </p:txBody>
      </p:sp>
      <p:sp>
        <p:nvSpPr>
          <p:cNvPr id="4099" name="Rectangle 3">
            <a:extLst>
              <a:ext uri="{FF2B5EF4-FFF2-40B4-BE49-F238E27FC236}">
                <a16:creationId xmlns:a16="http://schemas.microsoft.com/office/drawing/2014/main" id="{72E65D63-675E-4698-9FA4-32E5D3665108}"/>
              </a:ext>
            </a:extLst>
          </p:cNvPr>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ja-JP"/>
          </a:p>
        </p:txBody>
      </p:sp>
      <p:sp>
        <p:nvSpPr>
          <p:cNvPr id="4100" name="Rectangle 4">
            <a:extLst>
              <a:ext uri="{FF2B5EF4-FFF2-40B4-BE49-F238E27FC236}">
                <a16:creationId xmlns:a16="http://schemas.microsoft.com/office/drawing/2014/main" id="{DADA9B8C-2AB5-4097-B95A-D1EFE9594DB9}"/>
              </a:ext>
            </a:extLst>
          </p:cNvPr>
          <p:cNvSpPr>
            <a:spLocks noRot="1" noChangeArrowheads="1" noTextEdit="1"/>
          </p:cNvSpPr>
          <p:nvPr>
            <p:ph type="sldImg" idx="2"/>
          </p:nvPr>
        </p:nvSpPr>
        <p:spPr bwMode="auto">
          <a:xfrm>
            <a:off x="2216150" y="685800"/>
            <a:ext cx="24257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a:extLst>
              <a:ext uri="{FF2B5EF4-FFF2-40B4-BE49-F238E27FC236}">
                <a16:creationId xmlns:a16="http://schemas.microsoft.com/office/drawing/2014/main" id="{5789D1C0-4E7F-4601-8A25-96E12B920EFF}"/>
              </a:ext>
            </a:extLst>
          </p:cNvPr>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102" name="Rectangle 6">
            <a:extLst>
              <a:ext uri="{FF2B5EF4-FFF2-40B4-BE49-F238E27FC236}">
                <a16:creationId xmlns:a16="http://schemas.microsoft.com/office/drawing/2014/main" id="{C91D2ECB-16EC-46DA-B31C-9DB8A3532552}"/>
              </a:ext>
            </a:extLst>
          </p:cNvPr>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ja-JP"/>
          </a:p>
        </p:txBody>
      </p:sp>
      <p:sp>
        <p:nvSpPr>
          <p:cNvPr id="4103" name="Rectangle 7">
            <a:extLst>
              <a:ext uri="{FF2B5EF4-FFF2-40B4-BE49-F238E27FC236}">
                <a16:creationId xmlns:a16="http://schemas.microsoft.com/office/drawing/2014/main" id="{BFDA5B16-4F3A-4C1D-9128-0FC796318193}"/>
              </a:ext>
            </a:extLst>
          </p:cNvPr>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BD812D42-8597-4F31-87A6-EDFB4E906474}" type="slidenum">
              <a:rPr lang="en-US" altLang="ja-JP"/>
              <a:pPr/>
              <a:t>‹#›</a:t>
            </a:fld>
            <a:endParaRPr lang="en-US" altLang="ja-JP"/>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1pPr>
    <a:lvl2pPr marL="4572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2pPr>
    <a:lvl3pPr marL="9144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3pPr>
    <a:lvl4pPr marL="13716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4pPr>
    <a:lvl5pPr marL="18288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FAB5B31A-AAB9-4B3A-86C4-38F2BD7EFCAA}"/>
              </a:ext>
            </a:extLst>
          </p:cNvPr>
          <p:cNvSpPr>
            <a:spLocks noGrp="1" noChangeArrowheads="1"/>
          </p:cNvSpPr>
          <p:nvPr>
            <p:ph type="sldNum" sz="quarter" idx="5"/>
          </p:nvPr>
        </p:nvSpPr>
        <p:spPr>
          <a:ln/>
        </p:spPr>
        <p:txBody>
          <a:bodyPr/>
          <a:lstStyle/>
          <a:p>
            <a:fld id="{AD837188-FF52-4F45-9FF0-1E6E0F4AC12B}" type="slidenum">
              <a:rPr lang="en-US" altLang="ja-JP"/>
              <a:pPr/>
              <a:t>1</a:t>
            </a:fld>
            <a:endParaRPr lang="en-US" altLang="ja-JP"/>
          </a:p>
        </p:txBody>
      </p:sp>
      <p:sp>
        <p:nvSpPr>
          <p:cNvPr id="5122" name="Rectangle 2">
            <a:extLst>
              <a:ext uri="{FF2B5EF4-FFF2-40B4-BE49-F238E27FC236}">
                <a16:creationId xmlns:a16="http://schemas.microsoft.com/office/drawing/2014/main" id="{2A094DF4-C607-4761-BB1E-91F469D6CAD2}"/>
              </a:ext>
            </a:extLst>
          </p:cNvPr>
          <p:cNvSpPr>
            <a:spLocks noRot="1" noChangeArrowheads="1" noTextEdit="1"/>
          </p:cNvSpPr>
          <p:nvPr>
            <p:ph type="sldImg"/>
          </p:nvPr>
        </p:nvSpPr>
        <p:spPr>
          <a:ln/>
        </p:spPr>
      </p:sp>
      <p:sp>
        <p:nvSpPr>
          <p:cNvPr id="5123" name="Rectangle 3">
            <a:extLst>
              <a:ext uri="{FF2B5EF4-FFF2-40B4-BE49-F238E27FC236}">
                <a16:creationId xmlns:a16="http://schemas.microsoft.com/office/drawing/2014/main" id="{E30451F0-4538-4CF1-82EA-CDBA704103CC}"/>
              </a:ext>
            </a:extLst>
          </p:cNvPr>
          <p:cNvSpPr>
            <a:spLocks noGrp="1" noChangeArrowheads="1"/>
          </p:cNvSpPr>
          <p:nvPr>
            <p:ph type="body" idx="1"/>
          </p:nvPr>
        </p:nvSpPr>
        <p:spPr/>
        <p:txBody>
          <a:bodyPr/>
          <a:lstStyle/>
          <a:p>
            <a:pPr>
              <a:lnSpc>
                <a:spcPct val="80000"/>
              </a:lnSpc>
            </a:pPr>
            <a:r>
              <a:rPr lang="ja-JP" altLang="en-US" sz="1000"/>
              <a:t>パンフ表面</a:t>
            </a:r>
          </a:p>
          <a:p>
            <a:pPr>
              <a:lnSpc>
                <a:spcPct val="80000"/>
              </a:lnSpc>
            </a:pPr>
            <a:r>
              <a:rPr lang="ja-JP" altLang="en-US" sz="1000"/>
              <a:t>■商品名</a:t>
            </a:r>
          </a:p>
          <a:p>
            <a:pPr>
              <a:lnSpc>
                <a:spcPct val="80000"/>
              </a:lnSpc>
            </a:pPr>
            <a:r>
              <a:rPr lang="ja-JP" altLang="en-US" sz="1000"/>
              <a:t>商品の名称です。例えば、</a:t>
            </a:r>
            <a:r>
              <a:rPr lang="en-US" altLang="ja-JP" sz="1000"/>
              <a:t>『</a:t>
            </a:r>
            <a:r>
              <a:rPr lang="ja-JP" altLang="en-US" sz="1000"/>
              <a:t>液晶テレビ</a:t>
            </a:r>
            <a:r>
              <a:rPr lang="en-US" altLang="ja-JP" sz="1000"/>
              <a:t>』『</a:t>
            </a:r>
            <a:r>
              <a:rPr lang="ja-JP" altLang="en-US" sz="1000"/>
              <a:t>台所用○○○装置</a:t>
            </a:r>
            <a:r>
              <a:rPr lang="en-US" altLang="ja-JP" sz="1000"/>
              <a:t>』</a:t>
            </a:r>
            <a:r>
              <a:rPr lang="ja-JP" altLang="en-US" sz="1000"/>
              <a:t>など</a:t>
            </a:r>
          </a:p>
          <a:p>
            <a:pPr>
              <a:lnSpc>
                <a:spcPct val="80000"/>
              </a:lnSpc>
            </a:pPr>
            <a:endParaRPr lang="ja-JP" altLang="en-US" sz="1000"/>
          </a:p>
          <a:p>
            <a:pPr>
              <a:lnSpc>
                <a:spcPct val="80000"/>
              </a:lnSpc>
            </a:pPr>
            <a:r>
              <a:rPr lang="ja-JP" altLang="en-US" sz="1000"/>
              <a:t>■商品愛称</a:t>
            </a:r>
          </a:p>
          <a:p>
            <a:pPr>
              <a:lnSpc>
                <a:spcPct val="80000"/>
              </a:lnSpc>
            </a:pPr>
            <a:r>
              <a:rPr lang="ja-JP" altLang="en-US" sz="1000"/>
              <a:t>商品の愛称です。ロゴがあればロゴを使用します。</a:t>
            </a:r>
          </a:p>
          <a:p>
            <a:pPr>
              <a:lnSpc>
                <a:spcPct val="80000"/>
              </a:lnSpc>
            </a:pPr>
            <a:endParaRPr lang="ja-JP" altLang="en-US" sz="1000"/>
          </a:p>
          <a:p>
            <a:pPr>
              <a:lnSpc>
                <a:spcPct val="80000"/>
              </a:lnSpc>
            </a:pPr>
            <a:r>
              <a:rPr lang="ja-JP" altLang="en-US" sz="1000"/>
              <a:t>■商品型番</a:t>
            </a:r>
          </a:p>
          <a:p>
            <a:pPr>
              <a:lnSpc>
                <a:spcPct val="80000"/>
              </a:lnSpc>
            </a:pPr>
            <a:r>
              <a:rPr lang="ja-JP" altLang="en-US" sz="1000"/>
              <a:t>商品の型番がある場合は記載します。</a:t>
            </a:r>
          </a:p>
          <a:p>
            <a:pPr>
              <a:lnSpc>
                <a:spcPct val="80000"/>
              </a:lnSpc>
            </a:pPr>
            <a:endParaRPr lang="ja-JP" altLang="en-US" sz="1000"/>
          </a:p>
          <a:p>
            <a:pPr>
              <a:lnSpc>
                <a:spcPct val="80000"/>
              </a:lnSpc>
            </a:pPr>
            <a:r>
              <a:rPr lang="ja-JP" altLang="en-US" sz="1000"/>
              <a:t>■ロゴ（カタログ右肩）</a:t>
            </a:r>
          </a:p>
          <a:p>
            <a:pPr>
              <a:lnSpc>
                <a:spcPct val="80000"/>
              </a:lnSpc>
            </a:pPr>
            <a:r>
              <a:rPr lang="ja-JP" altLang="en-US" sz="1000"/>
              <a:t>会社のロゴや商品シリーズのロゴ、ブランドロゴなどを貼り付けます。</a:t>
            </a:r>
          </a:p>
          <a:p>
            <a:pPr>
              <a:lnSpc>
                <a:spcPct val="80000"/>
              </a:lnSpc>
            </a:pPr>
            <a:r>
              <a:rPr lang="ja-JP" altLang="en-US" sz="1000"/>
              <a:t>指定の場所に必ず配置することで、シリーズやブランドなどにも統一感が生まれます。</a:t>
            </a:r>
          </a:p>
          <a:p>
            <a:pPr>
              <a:lnSpc>
                <a:spcPct val="80000"/>
              </a:lnSpc>
            </a:pPr>
            <a:endParaRPr lang="ja-JP" altLang="en-US" sz="1000"/>
          </a:p>
          <a:p>
            <a:pPr>
              <a:lnSpc>
                <a:spcPct val="80000"/>
              </a:lnSpc>
            </a:pPr>
            <a:r>
              <a:rPr lang="ja-JP" altLang="en-US" sz="1000"/>
              <a:t>■商品写真またはイメージ画像</a:t>
            </a:r>
          </a:p>
          <a:p>
            <a:pPr>
              <a:lnSpc>
                <a:spcPct val="80000"/>
              </a:lnSpc>
            </a:pPr>
            <a:r>
              <a:rPr lang="ja-JP" altLang="en-US" sz="1000"/>
              <a:t>写真はなるべく解像度の高いものを貼り付けます。印刷する際には</a:t>
            </a:r>
            <a:r>
              <a:rPr lang="en-US" altLang="ja-JP" sz="1000"/>
              <a:t>300dpi</a:t>
            </a:r>
            <a:r>
              <a:rPr lang="ja-JP" altLang="en-US" sz="1000"/>
              <a:t>はあったほうが良いと言われます。</a:t>
            </a:r>
          </a:p>
          <a:p>
            <a:pPr>
              <a:lnSpc>
                <a:spcPct val="80000"/>
              </a:lnSpc>
            </a:pPr>
            <a:r>
              <a:rPr lang="ja-JP" altLang="en-US" sz="1000"/>
              <a:t>解像度が分からなければ、なるべく大きな画像を貼り付けてから、規定のサイズに縮小してください。</a:t>
            </a:r>
          </a:p>
          <a:p>
            <a:pPr>
              <a:lnSpc>
                <a:spcPct val="80000"/>
              </a:lnSpc>
            </a:pPr>
            <a:endParaRPr lang="ja-JP" altLang="en-US" sz="1000"/>
          </a:p>
          <a:p>
            <a:pPr>
              <a:lnSpc>
                <a:spcPct val="80000"/>
              </a:lnSpc>
            </a:pPr>
            <a:r>
              <a:rPr lang="ja-JP" altLang="en-US" sz="1000"/>
              <a:t>■ヘッドコピー</a:t>
            </a:r>
          </a:p>
          <a:p>
            <a:pPr>
              <a:lnSpc>
                <a:spcPct val="80000"/>
              </a:lnSpc>
            </a:pPr>
            <a:r>
              <a:rPr lang="ja-JP" altLang="en-US" sz="1000"/>
              <a:t>商品を１番の特長やアピールポイントを明快に表わすキャッチコピーを入れます。</a:t>
            </a:r>
          </a:p>
          <a:p>
            <a:pPr>
              <a:lnSpc>
                <a:spcPct val="80000"/>
              </a:lnSpc>
            </a:pPr>
            <a:endParaRPr lang="ja-JP" altLang="en-US" sz="1000"/>
          </a:p>
          <a:p>
            <a:pPr>
              <a:lnSpc>
                <a:spcPct val="80000"/>
              </a:lnSpc>
            </a:pPr>
            <a:r>
              <a:rPr lang="ja-JP" altLang="en-US" sz="1000"/>
              <a:t>■概要説明</a:t>
            </a:r>
          </a:p>
          <a:p>
            <a:pPr>
              <a:lnSpc>
                <a:spcPct val="80000"/>
              </a:lnSpc>
            </a:pPr>
            <a:r>
              <a:rPr lang="ja-JP" altLang="en-US" sz="1000"/>
              <a:t>ヘッドコピーとつながるように、商品などの概要説明文を記載します。</a:t>
            </a:r>
          </a:p>
          <a:p>
            <a:pPr>
              <a:lnSpc>
                <a:spcPct val="80000"/>
              </a:lnSpc>
            </a:pPr>
            <a:endParaRPr lang="ja-JP" altLang="en-US" sz="1000"/>
          </a:p>
          <a:p>
            <a:pPr>
              <a:lnSpc>
                <a:spcPct val="80000"/>
              </a:lnSpc>
            </a:pPr>
            <a:endParaRPr lang="en-US" altLang="ja-JP" sz="10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ECFC014C-D3CA-4F67-B2D4-5C8AB1A59764}"/>
              </a:ext>
            </a:extLst>
          </p:cNvPr>
          <p:cNvSpPr>
            <a:spLocks noGrp="1" noChangeArrowheads="1"/>
          </p:cNvSpPr>
          <p:nvPr>
            <p:ph type="sldNum" sz="quarter" idx="5"/>
          </p:nvPr>
        </p:nvSpPr>
        <p:spPr>
          <a:ln/>
        </p:spPr>
        <p:txBody>
          <a:bodyPr/>
          <a:lstStyle/>
          <a:p>
            <a:fld id="{8BB372AA-5175-4D44-A40A-C135617FCFA3}" type="slidenum">
              <a:rPr lang="en-US" altLang="ja-JP"/>
              <a:pPr/>
              <a:t>2</a:t>
            </a:fld>
            <a:endParaRPr lang="en-US" altLang="ja-JP"/>
          </a:p>
        </p:txBody>
      </p:sp>
      <p:sp>
        <p:nvSpPr>
          <p:cNvPr id="6146" name="Rectangle 2">
            <a:extLst>
              <a:ext uri="{FF2B5EF4-FFF2-40B4-BE49-F238E27FC236}">
                <a16:creationId xmlns:a16="http://schemas.microsoft.com/office/drawing/2014/main" id="{9DECBA5B-9681-4A13-AE41-A33FCAF7D41F}"/>
              </a:ext>
            </a:extLst>
          </p:cNvPr>
          <p:cNvSpPr>
            <a:spLocks noRot="1" noChangeArrowheads="1" noTextEdit="1"/>
          </p:cNvSpPr>
          <p:nvPr>
            <p:ph type="sldImg"/>
          </p:nvPr>
        </p:nvSpPr>
        <p:spPr>
          <a:ln/>
        </p:spPr>
      </p:sp>
      <p:sp>
        <p:nvSpPr>
          <p:cNvPr id="6147" name="Rectangle 3">
            <a:extLst>
              <a:ext uri="{FF2B5EF4-FFF2-40B4-BE49-F238E27FC236}">
                <a16:creationId xmlns:a16="http://schemas.microsoft.com/office/drawing/2014/main" id="{4FF265F9-C996-4F24-81D6-49E5DA4B3174}"/>
              </a:ext>
            </a:extLst>
          </p:cNvPr>
          <p:cNvSpPr>
            <a:spLocks noGrp="1" noChangeArrowheads="1"/>
          </p:cNvSpPr>
          <p:nvPr>
            <p:ph type="body" idx="1"/>
          </p:nvPr>
        </p:nvSpPr>
        <p:spPr/>
        <p:txBody>
          <a:bodyPr/>
          <a:lstStyle/>
          <a:p>
            <a:pPr>
              <a:lnSpc>
                <a:spcPct val="80000"/>
              </a:lnSpc>
            </a:pPr>
            <a:r>
              <a:rPr lang="ja-JP" altLang="en-US" sz="900"/>
              <a:t>パンフ裏面</a:t>
            </a:r>
          </a:p>
          <a:p>
            <a:pPr>
              <a:lnSpc>
                <a:spcPct val="80000"/>
              </a:lnSpc>
            </a:pPr>
            <a:r>
              <a:rPr lang="ja-JP" altLang="en-US" sz="900"/>
              <a:t>■商品名、商品愛称</a:t>
            </a:r>
          </a:p>
          <a:p>
            <a:pPr>
              <a:lnSpc>
                <a:spcPct val="80000"/>
              </a:lnSpc>
            </a:pPr>
            <a:r>
              <a:rPr lang="ja-JP" altLang="en-US" sz="900"/>
              <a:t>裏面からも商品が分かるように表記します。</a:t>
            </a:r>
          </a:p>
          <a:p>
            <a:pPr>
              <a:lnSpc>
                <a:spcPct val="80000"/>
              </a:lnSpc>
            </a:pPr>
            <a:endParaRPr lang="ja-JP" altLang="en-US" sz="900"/>
          </a:p>
          <a:p>
            <a:pPr>
              <a:lnSpc>
                <a:spcPct val="80000"/>
              </a:lnSpc>
            </a:pPr>
            <a:r>
              <a:rPr lang="ja-JP" altLang="en-US" sz="900">
                <a:solidFill>
                  <a:schemeClr val="bg1"/>
                </a:solidFill>
              </a:rPr>
              <a:t>■</a:t>
            </a:r>
            <a:r>
              <a:rPr lang="en-US" altLang="ja-JP" sz="900">
                <a:solidFill>
                  <a:schemeClr val="bg1"/>
                </a:solidFill>
              </a:rPr>
              <a:t>『</a:t>
            </a:r>
            <a:r>
              <a:rPr lang="ja-JP" altLang="en-US" sz="900">
                <a:solidFill>
                  <a:schemeClr val="bg1"/>
                </a:solidFill>
              </a:rPr>
              <a:t>商品愛称</a:t>
            </a:r>
            <a:r>
              <a:rPr lang="en-US" altLang="ja-JP" sz="900">
                <a:solidFill>
                  <a:schemeClr val="bg1"/>
                </a:solidFill>
              </a:rPr>
              <a:t>』</a:t>
            </a:r>
            <a:r>
              <a:rPr lang="ja-JP" altLang="en-US" sz="900">
                <a:solidFill>
                  <a:schemeClr val="bg1"/>
                </a:solidFill>
              </a:rPr>
              <a:t>の機能</a:t>
            </a:r>
            <a:endParaRPr lang="ja-JP" altLang="en-US" sz="900"/>
          </a:p>
          <a:p>
            <a:pPr>
              <a:lnSpc>
                <a:spcPct val="80000"/>
              </a:lnSpc>
            </a:pPr>
            <a:r>
              <a:rPr lang="ja-JP" altLang="en-US" sz="900"/>
              <a:t>主な機能を記載します。使い方の手順説明でも良いと思います。</a:t>
            </a:r>
          </a:p>
          <a:p>
            <a:pPr>
              <a:lnSpc>
                <a:spcPct val="80000"/>
              </a:lnSpc>
            </a:pPr>
            <a:r>
              <a:rPr lang="ja-JP" altLang="en-US" sz="900"/>
              <a:t>複雑であれば機能一覧表でも構いません。</a:t>
            </a:r>
          </a:p>
          <a:p>
            <a:pPr>
              <a:lnSpc>
                <a:spcPct val="80000"/>
              </a:lnSpc>
            </a:pPr>
            <a:r>
              <a:rPr lang="ja-JP" altLang="en-US" sz="900"/>
              <a:t>言葉だけでは分かりませんので必ず図を入れてください。</a:t>
            </a:r>
          </a:p>
          <a:p>
            <a:pPr>
              <a:lnSpc>
                <a:spcPct val="80000"/>
              </a:lnSpc>
            </a:pPr>
            <a:endParaRPr lang="ja-JP" altLang="en-US" sz="900"/>
          </a:p>
          <a:p>
            <a:pPr>
              <a:lnSpc>
                <a:spcPct val="80000"/>
              </a:lnSpc>
            </a:pPr>
            <a:r>
              <a:rPr lang="ja-JP" altLang="en-US" sz="900"/>
              <a:t>■</a:t>
            </a:r>
            <a:r>
              <a:rPr lang="en-US" altLang="ja-JP" sz="900">
                <a:solidFill>
                  <a:schemeClr val="bg1"/>
                </a:solidFill>
              </a:rPr>
              <a:t>『</a:t>
            </a:r>
            <a:r>
              <a:rPr lang="ja-JP" altLang="en-US" sz="900">
                <a:solidFill>
                  <a:schemeClr val="bg1"/>
                </a:solidFill>
              </a:rPr>
              <a:t>商品愛称</a:t>
            </a:r>
            <a:r>
              <a:rPr lang="en-US" altLang="ja-JP" sz="900">
                <a:solidFill>
                  <a:schemeClr val="bg1"/>
                </a:solidFill>
              </a:rPr>
              <a:t>』</a:t>
            </a:r>
            <a:r>
              <a:rPr lang="ja-JP" altLang="en-US" sz="900">
                <a:solidFill>
                  <a:schemeClr val="bg1"/>
                </a:solidFill>
              </a:rPr>
              <a:t>の用途</a:t>
            </a:r>
          </a:p>
          <a:p>
            <a:pPr>
              <a:lnSpc>
                <a:spcPct val="80000"/>
              </a:lnSpc>
            </a:pPr>
            <a:r>
              <a:rPr lang="ja-JP" altLang="en-US" sz="900"/>
              <a:t>使い方や、利用シーンなどを記載します。</a:t>
            </a:r>
          </a:p>
          <a:p>
            <a:pPr>
              <a:lnSpc>
                <a:spcPct val="80000"/>
              </a:lnSpc>
            </a:pPr>
            <a:r>
              <a:rPr lang="ja-JP" altLang="en-US" sz="900"/>
              <a:t>言葉だけでは分かりませんので必ず図を入れてください。</a:t>
            </a:r>
          </a:p>
          <a:p>
            <a:pPr>
              <a:lnSpc>
                <a:spcPct val="80000"/>
              </a:lnSpc>
            </a:pPr>
            <a:r>
              <a:rPr lang="ja-JP" altLang="en-US" sz="900"/>
              <a:t>また、導入実績があれば導入事例も良いと思います。</a:t>
            </a:r>
            <a:r>
              <a:rPr lang="en-US" altLang="ja-JP" sz="900"/>
              <a:t>(※</a:t>
            </a:r>
            <a:r>
              <a:rPr lang="ja-JP" altLang="en-US" sz="900"/>
              <a:t>顧客先であれば必ず許可を得てから掲載しましょう。</a:t>
            </a:r>
            <a:r>
              <a:rPr lang="en-US" altLang="ja-JP" sz="900"/>
              <a:t>)</a:t>
            </a:r>
          </a:p>
          <a:p>
            <a:pPr>
              <a:lnSpc>
                <a:spcPct val="80000"/>
              </a:lnSpc>
            </a:pPr>
            <a:endParaRPr lang="en-US" altLang="ja-JP" sz="900"/>
          </a:p>
          <a:p>
            <a:pPr>
              <a:lnSpc>
                <a:spcPct val="80000"/>
              </a:lnSpc>
              <a:spcBef>
                <a:spcPct val="0"/>
              </a:spcBef>
            </a:pPr>
            <a:r>
              <a:rPr lang="en-US" altLang="ja-JP" sz="900">
                <a:solidFill>
                  <a:schemeClr val="bg1"/>
                </a:solidFill>
              </a:rPr>
              <a:t>■『</a:t>
            </a:r>
            <a:r>
              <a:rPr lang="ja-JP" altLang="en-US" sz="900">
                <a:solidFill>
                  <a:schemeClr val="bg1"/>
                </a:solidFill>
              </a:rPr>
              <a:t>商品愛称</a:t>
            </a:r>
            <a:r>
              <a:rPr lang="en-US" altLang="ja-JP" sz="900">
                <a:solidFill>
                  <a:schemeClr val="bg1"/>
                </a:solidFill>
              </a:rPr>
              <a:t>』</a:t>
            </a:r>
            <a:r>
              <a:rPr lang="ja-JP" altLang="en-US" sz="900">
                <a:solidFill>
                  <a:schemeClr val="bg1"/>
                </a:solidFill>
              </a:rPr>
              <a:t>の主な仕様</a:t>
            </a:r>
          </a:p>
          <a:p>
            <a:pPr>
              <a:lnSpc>
                <a:spcPct val="80000"/>
              </a:lnSpc>
              <a:spcBef>
                <a:spcPct val="0"/>
              </a:spcBef>
            </a:pPr>
            <a:r>
              <a:rPr lang="ja-JP" altLang="en-US" sz="900">
                <a:solidFill>
                  <a:schemeClr val="bg1"/>
                </a:solidFill>
              </a:rPr>
              <a:t>標準スペックや外観図を記載します。取り付けや設置の際の目安になりますので外観図が合ったほうが分かりやすくてよいです。</a:t>
            </a:r>
          </a:p>
          <a:p>
            <a:pPr>
              <a:lnSpc>
                <a:spcPct val="80000"/>
              </a:lnSpc>
              <a:spcBef>
                <a:spcPct val="0"/>
              </a:spcBef>
            </a:pPr>
            <a:r>
              <a:rPr lang="ja-JP" altLang="en-US" sz="900">
                <a:solidFill>
                  <a:schemeClr val="bg1"/>
                </a:solidFill>
              </a:rPr>
              <a:t>オプションがあればオプションも記載します。</a:t>
            </a:r>
          </a:p>
          <a:p>
            <a:pPr>
              <a:lnSpc>
                <a:spcPct val="80000"/>
              </a:lnSpc>
              <a:spcBef>
                <a:spcPct val="0"/>
              </a:spcBef>
            </a:pPr>
            <a:r>
              <a:rPr lang="ja-JP" altLang="en-US" sz="900">
                <a:solidFill>
                  <a:schemeClr val="bg1"/>
                </a:solidFill>
              </a:rPr>
              <a:t>商標や登録商標があれば記載します。</a:t>
            </a:r>
          </a:p>
          <a:p>
            <a:pPr>
              <a:lnSpc>
                <a:spcPct val="80000"/>
              </a:lnSpc>
              <a:spcBef>
                <a:spcPct val="0"/>
              </a:spcBef>
            </a:pPr>
            <a:endParaRPr lang="ja-JP" altLang="en-US" sz="900">
              <a:solidFill>
                <a:schemeClr val="bg1"/>
              </a:solidFill>
            </a:endParaRPr>
          </a:p>
          <a:p>
            <a:pPr>
              <a:lnSpc>
                <a:spcPct val="80000"/>
              </a:lnSpc>
              <a:spcBef>
                <a:spcPct val="0"/>
              </a:spcBef>
            </a:pPr>
            <a:r>
              <a:rPr lang="ja-JP" altLang="en-US" sz="900">
                <a:solidFill>
                  <a:schemeClr val="bg1"/>
                </a:solidFill>
              </a:rPr>
              <a:t>■取り扱い上の注意</a:t>
            </a:r>
          </a:p>
          <a:p>
            <a:pPr>
              <a:lnSpc>
                <a:spcPct val="80000"/>
              </a:lnSpc>
              <a:spcBef>
                <a:spcPct val="0"/>
              </a:spcBef>
            </a:pPr>
            <a:r>
              <a:rPr lang="ja-JP" altLang="en-US" sz="900">
                <a:solidFill>
                  <a:schemeClr val="bg1"/>
                </a:solidFill>
              </a:rPr>
              <a:t>必要があれば記載してください。</a:t>
            </a:r>
          </a:p>
          <a:p>
            <a:pPr>
              <a:lnSpc>
                <a:spcPct val="80000"/>
              </a:lnSpc>
              <a:spcBef>
                <a:spcPct val="0"/>
              </a:spcBef>
            </a:pPr>
            <a:endParaRPr lang="ja-JP" altLang="en-US" sz="900"/>
          </a:p>
          <a:p>
            <a:pPr>
              <a:lnSpc>
                <a:spcPct val="80000"/>
              </a:lnSpc>
              <a:spcBef>
                <a:spcPct val="0"/>
              </a:spcBef>
            </a:pPr>
            <a:r>
              <a:rPr lang="ja-JP" altLang="en-US" sz="900"/>
              <a:t>■お問い合わせ先</a:t>
            </a:r>
          </a:p>
          <a:p>
            <a:pPr>
              <a:lnSpc>
                <a:spcPct val="80000"/>
              </a:lnSpc>
            </a:pPr>
            <a:r>
              <a:rPr lang="ja-JP" altLang="en-US" sz="900"/>
              <a:t>製造元、開発元、発売元、販売代理店など適宜修正してください。</a:t>
            </a:r>
          </a:p>
          <a:p>
            <a:pPr>
              <a:lnSpc>
                <a:spcPct val="80000"/>
              </a:lnSpc>
            </a:pPr>
            <a:r>
              <a:rPr lang="ja-JP" altLang="en-US" sz="900"/>
              <a:t>もっと詳しい情報などがあれば、ホームページアドレスを記載すると良いでしょう。</a:t>
            </a:r>
          </a:p>
          <a:p>
            <a:pPr>
              <a:lnSpc>
                <a:spcPct val="80000"/>
              </a:lnSpc>
            </a:pPr>
            <a:r>
              <a:rPr lang="ja-JP" altLang="en-US" sz="900"/>
              <a:t>ロゴがあれば引き締まりますので、ロゴもセットで記載しましょう。</a:t>
            </a:r>
          </a:p>
          <a:p>
            <a:pPr>
              <a:lnSpc>
                <a:spcPct val="80000"/>
              </a:lnSpc>
            </a:pPr>
            <a:r>
              <a:rPr lang="ja-JP" altLang="en-US" sz="900"/>
              <a:t>○○○○株式会社の○部分がカタカナの場合、株式会社の文字サイズを</a:t>
            </a:r>
            <a:r>
              <a:rPr lang="en-US" altLang="ja-JP" sz="900"/>
              <a:t>1</a:t>
            </a:r>
            <a:r>
              <a:rPr lang="ja-JP" altLang="en-US" sz="900"/>
              <a:t>～</a:t>
            </a:r>
            <a:r>
              <a:rPr lang="en-US" altLang="ja-JP" sz="900"/>
              <a:t>2</a:t>
            </a:r>
            <a:r>
              <a:rPr lang="ja-JP" altLang="en-US" sz="900"/>
              <a:t>ポイント下げましょう。カタカナの方が小さいのでバランスが整います。</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C7CC080-6E67-4B09-A5BB-5CB31209A64B}"/>
              </a:ext>
            </a:extLst>
          </p:cNvPr>
          <p:cNvSpPr>
            <a:spLocks noGrp="1"/>
          </p:cNvSpPr>
          <p:nvPr>
            <p:ph type="ctrTitle"/>
          </p:nvPr>
        </p:nvSpPr>
        <p:spPr>
          <a:xfrm>
            <a:off x="944563" y="1749425"/>
            <a:ext cx="5672137" cy="3724275"/>
          </a:xfrm>
        </p:spPr>
        <p:txBody>
          <a:bodyPr anchor="b"/>
          <a:lstStyle>
            <a:lvl1pPr algn="ctr">
              <a:defRPr sz="6000"/>
            </a:lvl1pPr>
          </a:lstStyle>
          <a:p>
            <a:r>
              <a:rPr lang="ja-JP" altLang="en-US"/>
              <a:t>マスター タイトルの書式設定</a:t>
            </a:r>
          </a:p>
        </p:txBody>
      </p:sp>
      <p:sp>
        <p:nvSpPr>
          <p:cNvPr id="3" name="字幕 2">
            <a:extLst>
              <a:ext uri="{FF2B5EF4-FFF2-40B4-BE49-F238E27FC236}">
                <a16:creationId xmlns:a16="http://schemas.microsoft.com/office/drawing/2014/main" id="{F2B4FA5B-2BEF-4A1B-AFB4-DB9526019F42}"/>
              </a:ext>
            </a:extLst>
          </p:cNvPr>
          <p:cNvSpPr>
            <a:spLocks noGrp="1"/>
          </p:cNvSpPr>
          <p:nvPr>
            <p:ph type="subTitle" idx="1"/>
          </p:nvPr>
        </p:nvSpPr>
        <p:spPr>
          <a:xfrm>
            <a:off x="944563" y="5616575"/>
            <a:ext cx="5672137" cy="258127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p>
        </p:txBody>
      </p:sp>
      <p:sp>
        <p:nvSpPr>
          <p:cNvPr id="4" name="日付プレースホルダー 3">
            <a:extLst>
              <a:ext uri="{FF2B5EF4-FFF2-40B4-BE49-F238E27FC236}">
                <a16:creationId xmlns:a16="http://schemas.microsoft.com/office/drawing/2014/main" id="{6846B046-2102-4112-89C2-48817B0AD9F6}"/>
              </a:ext>
            </a:extLst>
          </p:cNvPr>
          <p:cNvSpPr>
            <a:spLocks noGrp="1"/>
          </p:cNvSpPr>
          <p:nvPr>
            <p:ph type="dt" sz="half" idx="10"/>
          </p:nvPr>
        </p:nvSpPr>
        <p:spPr/>
        <p:txBody>
          <a:bodyPr/>
          <a:lstStyle>
            <a:lvl1pPr>
              <a:defRPr/>
            </a:lvl1pPr>
          </a:lstStyle>
          <a:p>
            <a:endParaRPr lang="en-US" altLang="ja-JP"/>
          </a:p>
        </p:txBody>
      </p:sp>
      <p:sp>
        <p:nvSpPr>
          <p:cNvPr id="5" name="フッター プレースホルダー 4">
            <a:extLst>
              <a:ext uri="{FF2B5EF4-FFF2-40B4-BE49-F238E27FC236}">
                <a16:creationId xmlns:a16="http://schemas.microsoft.com/office/drawing/2014/main" id="{86C1035E-2DF7-404F-8A59-B0BB258E5340}"/>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DC036B3B-FC8A-452E-95F5-A71864FB2552}"/>
              </a:ext>
            </a:extLst>
          </p:cNvPr>
          <p:cNvSpPr>
            <a:spLocks noGrp="1"/>
          </p:cNvSpPr>
          <p:nvPr>
            <p:ph type="sldNum" sz="quarter" idx="12"/>
          </p:nvPr>
        </p:nvSpPr>
        <p:spPr/>
        <p:txBody>
          <a:bodyPr/>
          <a:lstStyle>
            <a:lvl1pPr>
              <a:defRPr/>
            </a:lvl1pPr>
          </a:lstStyle>
          <a:p>
            <a:fld id="{FFECD646-C9A2-4B73-88B4-0D13004746EE}" type="slidenum">
              <a:rPr lang="en-US" altLang="ja-JP"/>
              <a:pPr/>
              <a:t>‹#›</a:t>
            </a:fld>
            <a:endParaRPr lang="en-US" altLang="ja-JP"/>
          </a:p>
        </p:txBody>
      </p:sp>
    </p:spTree>
    <p:extLst>
      <p:ext uri="{BB962C8B-B14F-4D97-AF65-F5344CB8AC3E}">
        <p14:creationId xmlns:p14="http://schemas.microsoft.com/office/powerpoint/2010/main" val="5294714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9130DA5-D904-4EB2-B6CF-2D0FEBADADA1}"/>
              </a:ext>
            </a:extLst>
          </p:cNvPr>
          <p:cNvSpPr>
            <a:spLocks noGrp="1"/>
          </p:cNvSpPr>
          <p:nvPr>
            <p:ph type="title"/>
          </p:nvPr>
        </p:nvSpPr>
        <p:spPr/>
        <p:txBody>
          <a:bodyPr/>
          <a:lstStyle/>
          <a:p>
            <a:r>
              <a:rPr lang="ja-JP" altLang="en-US"/>
              <a:t>マスター タイトルの書式設定</a:t>
            </a:r>
          </a:p>
        </p:txBody>
      </p:sp>
      <p:sp>
        <p:nvSpPr>
          <p:cNvPr id="3" name="縦書きテキスト プレースホルダー 2">
            <a:extLst>
              <a:ext uri="{FF2B5EF4-FFF2-40B4-BE49-F238E27FC236}">
                <a16:creationId xmlns:a16="http://schemas.microsoft.com/office/drawing/2014/main" id="{750E070F-7315-4030-B8AC-A904858AD556}"/>
              </a:ext>
            </a:extLst>
          </p:cNvPr>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a:extLst>
              <a:ext uri="{FF2B5EF4-FFF2-40B4-BE49-F238E27FC236}">
                <a16:creationId xmlns:a16="http://schemas.microsoft.com/office/drawing/2014/main" id="{E2F503CD-5B07-4687-A2EB-FEB627073D0F}"/>
              </a:ext>
            </a:extLst>
          </p:cNvPr>
          <p:cNvSpPr>
            <a:spLocks noGrp="1"/>
          </p:cNvSpPr>
          <p:nvPr>
            <p:ph type="dt" sz="half" idx="10"/>
          </p:nvPr>
        </p:nvSpPr>
        <p:spPr/>
        <p:txBody>
          <a:bodyPr/>
          <a:lstStyle>
            <a:lvl1pPr>
              <a:defRPr/>
            </a:lvl1pPr>
          </a:lstStyle>
          <a:p>
            <a:endParaRPr lang="en-US" altLang="ja-JP"/>
          </a:p>
        </p:txBody>
      </p:sp>
      <p:sp>
        <p:nvSpPr>
          <p:cNvPr id="5" name="フッター プレースホルダー 4">
            <a:extLst>
              <a:ext uri="{FF2B5EF4-FFF2-40B4-BE49-F238E27FC236}">
                <a16:creationId xmlns:a16="http://schemas.microsoft.com/office/drawing/2014/main" id="{4A92ADAC-3831-4565-954A-FB107127389A}"/>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64576EEB-DCD2-4165-8A95-F7A6B3DCF54F}"/>
              </a:ext>
            </a:extLst>
          </p:cNvPr>
          <p:cNvSpPr>
            <a:spLocks noGrp="1"/>
          </p:cNvSpPr>
          <p:nvPr>
            <p:ph type="sldNum" sz="quarter" idx="12"/>
          </p:nvPr>
        </p:nvSpPr>
        <p:spPr/>
        <p:txBody>
          <a:bodyPr/>
          <a:lstStyle>
            <a:lvl1pPr>
              <a:defRPr/>
            </a:lvl1pPr>
          </a:lstStyle>
          <a:p>
            <a:fld id="{222857CB-1B33-4833-851B-846FAE60109C}" type="slidenum">
              <a:rPr lang="en-US" altLang="ja-JP"/>
              <a:pPr/>
              <a:t>‹#›</a:t>
            </a:fld>
            <a:endParaRPr lang="en-US" altLang="ja-JP"/>
          </a:p>
        </p:txBody>
      </p:sp>
    </p:spTree>
    <p:extLst>
      <p:ext uri="{BB962C8B-B14F-4D97-AF65-F5344CB8AC3E}">
        <p14:creationId xmlns:p14="http://schemas.microsoft.com/office/powerpoint/2010/main" val="32525087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EF384BB6-5133-47EB-B0DC-7B4B50050828}"/>
              </a:ext>
            </a:extLst>
          </p:cNvPr>
          <p:cNvSpPr>
            <a:spLocks noGrp="1"/>
          </p:cNvSpPr>
          <p:nvPr>
            <p:ph type="title" orient="vert"/>
          </p:nvPr>
        </p:nvSpPr>
        <p:spPr>
          <a:xfrm>
            <a:off x="5483225" y="428625"/>
            <a:ext cx="1700213" cy="9123363"/>
          </a:xfrm>
        </p:spPr>
        <p:txBody>
          <a:bodyPr vert="eaVert"/>
          <a:lstStyle/>
          <a:p>
            <a:r>
              <a:rPr lang="ja-JP" altLang="en-US"/>
              <a:t>マスター タイトルの書式設定</a:t>
            </a:r>
          </a:p>
        </p:txBody>
      </p:sp>
      <p:sp>
        <p:nvSpPr>
          <p:cNvPr id="3" name="縦書きテキスト プレースホルダー 2">
            <a:extLst>
              <a:ext uri="{FF2B5EF4-FFF2-40B4-BE49-F238E27FC236}">
                <a16:creationId xmlns:a16="http://schemas.microsoft.com/office/drawing/2014/main" id="{F2E91983-D9DD-4BCC-AB5B-7C6FCD2BFEDC}"/>
              </a:ext>
            </a:extLst>
          </p:cNvPr>
          <p:cNvSpPr>
            <a:spLocks noGrp="1"/>
          </p:cNvSpPr>
          <p:nvPr>
            <p:ph type="body" orient="vert" idx="1"/>
          </p:nvPr>
        </p:nvSpPr>
        <p:spPr>
          <a:xfrm>
            <a:off x="377825" y="428625"/>
            <a:ext cx="4953000" cy="912336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a:extLst>
              <a:ext uri="{FF2B5EF4-FFF2-40B4-BE49-F238E27FC236}">
                <a16:creationId xmlns:a16="http://schemas.microsoft.com/office/drawing/2014/main" id="{938BAF44-DB47-4D60-937E-6E559FDC148C}"/>
              </a:ext>
            </a:extLst>
          </p:cNvPr>
          <p:cNvSpPr>
            <a:spLocks noGrp="1"/>
          </p:cNvSpPr>
          <p:nvPr>
            <p:ph type="dt" sz="half" idx="10"/>
          </p:nvPr>
        </p:nvSpPr>
        <p:spPr/>
        <p:txBody>
          <a:bodyPr/>
          <a:lstStyle>
            <a:lvl1pPr>
              <a:defRPr/>
            </a:lvl1pPr>
          </a:lstStyle>
          <a:p>
            <a:endParaRPr lang="en-US" altLang="ja-JP"/>
          </a:p>
        </p:txBody>
      </p:sp>
      <p:sp>
        <p:nvSpPr>
          <p:cNvPr id="5" name="フッター プレースホルダー 4">
            <a:extLst>
              <a:ext uri="{FF2B5EF4-FFF2-40B4-BE49-F238E27FC236}">
                <a16:creationId xmlns:a16="http://schemas.microsoft.com/office/drawing/2014/main" id="{2931E5A5-EE09-4701-8B93-D994BF60EE3F}"/>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2BDE82B4-54BD-40EA-9A11-C12743342996}"/>
              </a:ext>
            </a:extLst>
          </p:cNvPr>
          <p:cNvSpPr>
            <a:spLocks noGrp="1"/>
          </p:cNvSpPr>
          <p:nvPr>
            <p:ph type="sldNum" sz="quarter" idx="12"/>
          </p:nvPr>
        </p:nvSpPr>
        <p:spPr/>
        <p:txBody>
          <a:bodyPr/>
          <a:lstStyle>
            <a:lvl1pPr>
              <a:defRPr/>
            </a:lvl1pPr>
          </a:lstStyle>
          <a:p>
            <a:fld id="{B46CE8C3-A9B6-453E-8993-3D5B48D3FF84}" type="slidenum">
              <a:rPr lang="en-US" altLang="ja-JP"/>
              <a:pPr/>
              <a:t>‹#›</a:t>
            </a:fld>
            <a:endParaRPr lang="en-US" altLang="ja-JP"/>
          </a:p>
        </p:txBody>
      </p:sp>
    </p:spTree>
    <p:extLst>
      <p:ext uri="{BB962C8B-B14F-4D97-AF65-F5344CB8AC3E}">
        <p14:creationId xmlns:p14="http://schemas.microsoft.com/office/powerpoint/2010/main" val="2697674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BD14C90-3AF9-44D0-AAD7-F800EAAB1AE7}"/>
              </a:ext>
            </a:extLst>
          </p:cNvPr>
          <p:cNvSpPr>
            <a:spLocks noGrp="1"/>
          </p:cNvSpPr>
          <p:nvPr>
            <p:ph type="title"/>
          </p:nvPr>
        </p:nvSpPr>
        <p:spPr/>
        <p:txBody>
          <a:body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9FBCF379-3D9E-40E3-87C7-05B3EECCD85E}"/>
              </a:ext>
            </a:extLst>
          </p:cNvPr>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a:extLst>
              <a:ext uri="{FF2B5EF4-FFF2-40B4-BE49-F238E27FC236}">
                <a16:creationId xmlns:a16="http://schemas.microsoft.com/office/drawing/2014/main" id="{C711A0BB-418D-45EF-9A01-0990BB81F929}"/>
              </a:ext>
            </a:extLst>
          </p:cNvPr>
          <p:cNvSpPr>
            <a:spLocks noGrp="1"/>
          </p:cNvSpPr>
          <p:nvPr>
            <p:ph type="dt" sz="half" idx="10"/>
          </p:nvPr>
        </p:nvSpPr>
        <p:spPr/>
        <p:txBody>
          <a:bodyPr/>
          <a:lstStyle>
            <a:lvl1pPr>
              <a:defRPr/>
            </a:lvl1pPr>
          </a:lstStyle>
          <a:p>
            <a:endParaRPr lang="en-US" altLang="ja-JP"/>
          </a:p>
        </p:txBody>
      </p:sp>
      <p:sp>
        <p:nvSpPr>
          <p:cNvPr id="5" name="フッター プレースホルダー 4">
            <a:extLst>
              <a:ext uri="{FF2B5EF4-FFF2-40B4-BE49-F238E27FC236}">
                <a16:creationId xmlns:a16="http://schemas.microsoft.com/office/drawing/2014/main" id="{E7F9839E-79AF-4C68-9E19-26790257539A}"/>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CA4C602E-C2BB-4DCB-9A69-EB05754E9FFB}"/>
              </a:ext>
            </a:extLst>
          </p:cNvPr>
          <p:cNvSpPr>
            <a:spLocks noGrp="1"/>
          </p:cNvSpPr>
          <p:nvPr>
            <p:ph type="sldNum" sz="quarter" idx="12"/>
          </p:nvPr>
        </p:nvSpPr>
        <p:spPr/>
        <p:txBody>
          <a:bodyPr/>
          <a:lstStyle>
            <a:lvl1pPr>
              <a:defRPr/>
            </a:lvl1pPr>
          </a:lstStyle>
          <a:p>
            <a:fld id="{402F852D-BE01-4FF5-9CB3-3EDCE9C1338A}" type="slidenum">
              <a:rPr lang="en-US" altLang="ja-JP"/>
              <a:pPr/>
              <a:t>‹#›</a:t>
            </a:fld>
            <a:endParaRPr lang="en-US" altLang="ja-JP"/>
          </a:p>
        </p:txBody>
      </p:sp>
    </p:spTree>
    <p:extLst>
      <p:ext uri="{BB962C8B-B14F-4D97-AF65-F5344CB8AC3E}">
        <p14:creationId xmlns:p14="http://schemas.microsoft.com/office/powerpoint/2010/main" val="41148163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5AE20FE-2583-4936-8914-8FF1BEA0A846}"/>
              </a:ext>
            </a:extLst>
          </p:cNvPr>
          <p:cNvSpPr>
            <a:spLocks noGrp="1"/>
          </p:cNvSpPr>
          <p:nvPr>
            <p:ph type="title"/>
          </p:nvPr>
        </p:nvSpPr>
        <p:spPr>
          <a:xfrm>
            <a:off x="515938" y="2665413"/>
            <a:ext cx="6521450" cy="4448175"/>
          </a:xfrm>
        </p:spPr>
        <p:txBody>
          <a:bodyPr anchor="b"/>
          <a:lstStyle>
            <a:lvl1pPr>
              <a:defRPr sz="6000"/>
            </a:lvl1pPr>
          </a:lstStyle>
          <a:p>
            <a:r>
              <a:rPr lang="ja-JP" altLang="en-US"/>
              <a:t>マスター タイトルの書式設定</a:t>
            </a:r>
          </a:p>
        </p:txBody>
      </p:sp>
      <p:sp>
        <p:nvSpPr>
          <p:cNvPr id="3" name="テキスト プレースホルダー 2">
            <a:extLst>
              <a:ext uri="{FF2B5EF4-FFF2-40B4-BE49-F238E27FC236}">
                <a16:creationId xmlns:a16="http://schemas.microsoft.com/office/drawing/2014/main" id="{CDF4B4C2-B361-4065-9BB5-5DB1844F55FA}"/>
              </a:ext>
            </a:extLst>
          </p:cNvPr>
          <p:cNvSpPr>
            <a:spLocks noGrp="1"/>
          </p:cNvSpPr>
          <p:nvPr>
            <p:ph type="body" idx="1"/>
          </p:nvPr>
        </p:nvSpPr>
        <p:spPr>
          <a:xfrm>
            <a:off x="515938" y="7156450"/>
            <a:ext cx="6521450" cy="2338388"/>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a:t>マスター テキストの書式設定</a:t>
            </a:r>
          </a:p>
        </p:txBody>
      </p:sp>
      <p:sp>
        <p:nvSpPr>
          <p:cNvPr id="4" name="日付プレースホルダー 3">
            <a:extLst>
              <a:ext uri="{FF2B5EF4-FFF2-40B4-BE49-F238E27FC236}">
                <a16:creationId xmlns:a16="http://schemas.microsoft.com/office/drawing/2014/main" id="{075FCDC6-E94A-430D-8FD1-8534130D84A5}"/>
              </a:ext>
            </a:extLst>
          </p:cNvPr>
          <p:cNvSpPr>
            <a:spLocks noGrp="1"/>
          </p:cNvSpPr>
          <p:nvPr>
            <p:ph type="dt" sz="half" idx="10"/>
          </p:nvPr>
        </p:nvSpPr>
        <p:spPr/>
        <p:txBody>
          <a:bodyPr/>
          <a:lstStyle>
            <a:lvl1pPr>
              <a:defRPr/>
            </a:lvl1pPr>
          </a:lstStyle>
          <a:p>
            <a:endParaRPr lang="en-US" altLang="ja-JP"/>
          </a:p>
        </p:txBody>
      </p:sp>
      <p:sp>
        <p:nvSpPr>
          <p:cNvPr id="5" name="フッター プレースホルダー 4">
            <a:extLst>
              <a:ext uri="{FF2B5EF4-FFF2-40B4-BE49-F238E27FC236}">
                <a16:creationId xmlns:a16="http://schemas.microsoft.com/office/drawing/2014/main" id="{DB81A1EE-BCBA-4596-9DC9-B86B61408DAF}"/>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183E99BF-A15A-4C73-AB33-14312143BCE5}"/>
              </a:ext>
            </a:extLst>
          </p:cNvPr>
          <p:cNvSpPr>
            <a:spLocks noGrp="1"/>
          </p:cNvSpPr>
          <p:nvPr>
            <p:ph type="sldNum" sz="quarter" idx="12"/>
          </p:nvPr>
        </p:nvSpPr>
        <p:spPr/>
        <p:txBody>
          <a:bodyPr/>
          <a:lstStyle>
            <a:lvl1pPr>
              <a:defRPr/>
            </a:lvl1pPr>
          </a:lstStyle>
          <a:p>
            <a:fld id="{45D277C4-147D-4FFA-930C-88401D8B0936}" type="slidenum">
              <a:rPr lang="en-US" altLang="ja-JP"/>
              <a:pPr/>
              <a:t>‹#›</a:t>
            </a:fld>
            <a:endParaRPr lang="en-US" altLang="ja-JP"/>
          </a:p>
        </p:txBody>
      </p:sp>
    </p:spTree>
    <p:extLst>
      <p:ext uri="{BB962C8B-B14F-4D97-AF65-F5344CB8AC3E}">
        <p14:creationId xmlns:p14="http://schemas.microsoft.com/office/powerpoint/2010/main" val="7196489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CFD4D73-5227-4541-A806-6C6FC61A169E}"/>
              </a:ext>
            </a:extLst>
          </p:cNvPr>
          <p:cNvSpPr>
            <a:spLocks noGrp="1"/>
          </p:cNvSpPr>
          <p:nvPr>
            <p:ph type="title"/>
          </p:nvPr>
        </p:nvSpPr>
        <p:spPr/>
        <p:txBody>
          <a:body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5902F02E-0DEC-4E7C-8499-1C7B3A812BC5}"/>
              </a:ext>
            </a:extLst>
          </p:cNvPr>
          <p:cNvSpPr>
            <a:spLocks noGrp="1"/>
          </p:cNvSpPr>
          <p:nvPr>
            <p:ph sz="half" idx="1"/>
          </p:nvPr>
        </p:nvSpPr>
        <p:spPr>
          <a:xfrm>
            <a:off x="377825" y="2495550"/>
            <a:ext cx="3325813" cy="70564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a:extLst>
              <a:ext uri="{FF2B5EF4-FFF2-40B4-BE49-F238E27FC236}">
                <a16:creationId xmlns:a16="http://schemas.microsoft.com/office/drawing/2014/main" id="{21CD21DA-4894-460F-95C5-813523671A28}"/>
              </a:ext>
            </a:extLst>
          </p:cNvPr>
          <p:cNvSpPr>
            <a:spLocks noGrp="1"/>
          </p:cNvSpPr>
          <p:nvPr>
            <p:ph sz="half" idx="2"/>
          </p:nvPr>
        </p:nvSpPr>
        <p:spPr>
          <a:xfrm>
            <a:off x="3856038" y="2495550"/>
            <a:ext cx="3327400" cy="70564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a:extLst>
              <a:ext uri="{FF2B5EF4-FFF2-40B4-BE49-F238E27FC236}">
                <a16:creationId xmlns:a16="http://schemas.microsoft.com/office/drawing/2014/main" id="{9FA4CD2C-ECB0-488E-8768-672742C6B68D}"/>
              </a:ext>
            </a:extLst>
          </p:cNvPr>
          <p:cNvSpPr>
            <a:spLocks noGrp="1"/>
          </p:cNvSpPr>
          <p:nvPr>
            <p:ph type="dt" sz="half" idx="10"/>
          </p:nvPr>
        </p:nvSpPr>
        <p:spPr/>
        <p:txBody>
          <a:bodyPr/>
          <a:lstStyle>
            <a:lvl1pPr>
              <a:defRPr/>
            </a:lvl1pPr>
          </a:lstStyle>
          <a:p>
            <a:endParaRPr lang="en-US" altLang="ja-JP"/>
          </a:p>
        </p:txBody>
      </p:sp>
      <p:sp>
        <p:nvSpPr>
          <p:cNvPr id="6" name="フッター プレースホルダー 5">
            <a:extLst>
              <a:ext uri="{FF2B5EF4-FFF2-40B4-BE49-F238E27FC236}">
                <a16:creationId xmlns:a16="http://schemas.microsoft.com/office/drawing/2014/main" id="{CAF0F0F7-9F5F-461D-9C61-5C1B536862ED}"/>
              </a:ext>
            </a:extLst>
          </p:cNvPr>
          <p:cNvSpPr>
            <a:spLocks noGrp="1"/>
          </p:cNvSpPr>
          <p:nvPr>
            <p:ph type="ftr" sz="quarter" idx="11"/>
          </p:nvPr>
        </p:nvSpPr>
        <p:spPr/>
        <p:txBody>
          <a:bodyPr/>
          <a:lstStyle>
            <a:lvl1pPr>
              <a:defRPr/>
            </a:lvl1pPr>
          </a:lstStyle>
          <a:p>
            <a:endParaRPr lang="en-US" altLang="ja-JP"/>
          </a:p>
        </p:txBody>
      </p:sp>
      <p:sp>
        <p:nvSpPr>
          <p:cNvPr id="7" name="スライド番号プレースホルダー 6">
            <a:extLst>
              <a:ext uri="{FF2B5EF4-FFF2-40B4-BE49-F238E27FC236}">
                <a16:creationId xmlns:a16="http://schemas.microsoft.com/office/drawing/2014/main" id="{28AA013F-9726-433D-A5AF-F609FB1EC5CC}"/>
              </a:ext>
            </a:extLst>
          </p:cNvPr>
          <p:cNvSpPr>
            <a:spLocks noGrp="1"/>
          </p:cNvSpPr>
          <p:nvPr>
            <p:ph type="sldNum" sz="quarter" idx="12"/>
          </p:nvPr>
        </p:nvSpPr>
        <p:spPr/>
        <p:txBody>
          <a:bodyPr/>
          <a:lstStyle>
            <a:lvl1pPr>
              <a:defRPr/>
            </a:lvl1pPr>
          </a:lstStyle>
          <a:p>
            <a:fld id="{CE2FCD18-B482-48D8-911D-00972E9DC2B2}" type="slidenum">
              <a:rPr lang="en-US" altLang="ja-JP"/>
              <a:pPr/>
              <a:t>‹#›</a:t>
            </a:fld>
            <a:endParaRPr lang="en-US" altLang="ja-JP"/>
          </a:p>
        </p:txBody>
      </p:sp>
    </p:spTree>
    <p:extLst>
      <p:ext uri="{BB962C8B-B14F-4D97-AF65-F5344CB8AC3E}">
        <p14:creationId xmlns:p14="http://schemas.microsoft.com/office/powerpoint/2010/main" val="18255688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723AAFE-1E38-4304-A9BC-E33D25C4C660}"/>
              </a:ext>
            </a:extLst>
          </p:cNvPr>
          <p:cNvSpPr>
            <a:spLocks noGrp="1"/>
          </p:cNvSpPr>
          <p:nvPr>
            <p:ph type="title"/>
          </p:nvPr>
        </p:nvSpPr>
        <p:spPr>
          <a:xfrm>
            <a:off x="520700" y="569913"/>
            <a:ext cx="6521450" cy="2066925"/>
          </a:xfrm>
        </p:spPr>
        <p:txBody>
          <a:bodyPr/>
          <a:lstStyle/>
          <a:p>
            <a:r>
              <a:rPr lang="ja-JP" altLang="en-US"/>
              <a:t>マスター タイトルの書式設定</a:t>
            </a:r>
          </a:p>
        </p:txBody>
      </p:sp>
      <p:sp>
        <p:nvSpPr>
          <p:cNvPr id="3" name="テキスト プレースホルダー 2">
            <a:extLst>
              <a:ext uri="{FF2B5EF4-FFF2-40B4-BE49-F238E27FC236}">
                <a16:creationId xmlns:a16="http://schemas.microsoft.com/office/drawing/2014/main" id="{9B9ADEA7-F1A3-4F20-B71B-E97E0B6BAC93}"/>
              </a:ext>
            </a:extLst>
          </p:cNvPr>
          <p:cNvSpPr>
            <a:spLocks noGrp="1"/>
          </p:cNvSpPr>
          <p:nvPr>
            <p:ph type="body" idx="1"/>
          </p:nvPr>
        </p:nvSpPr>
        <p:spPr>
          <a:xfrm>
            <a:off x="520700" y="2620963"/>
            <a:ext cx="3198813" cy="12858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a:extLst>
              <a:ext uri="{FF2B5EF4-FFF2-40B4-BE49-F238E27FC236}">
                <a16:creationId xmlns:a16="http://schemas.microsoft.com/office/drawing/2014/main" id="{5836C8AB-943B-4D2B-B0D7-5947B576FC8D}"/>
              </a:ext>
            </a:extLst>
          </p:cNvPr>
          <p:cNvSpPr>
            <a:spLocks noGrp="1"/>
          </p:cNvSpPr>
          <p:nvPr>
            <p:ph sz="half" idx="2"/>
          </p:nvPr>
        </p:nvSpPr>
        <p:spPr>
          <a:xfrm>
            <a:off x="520700" y="3906838"/>
            <a:ext cx="3198813" cy="574516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a:extLst>
              <a:ext uri="{FF2B5EF4-FFF2-40B4-BE49-F238E27FC236}">
                <a16:creationId xmlns:a16="http://schemas.microsoft.com/office/drawing/2014/main" id="{7DB9B5EF-6632-4F86-A9F1-80B40A3F84E5}"/>
              </a:ext>
            </a:extLst>
          </p:cNvPr>
          <p:cNvSpPr>
            <a:spLocks noGrp="1"/>
          </p:cNvSpPr>
          <p:nvPr>
            <p:ph type="body" sz="quarter" idx="3"/>
          </p:nvPr>
        </p:nvSpPr>
        <p:spPr>
          <a:xfrm>
            <a:off x="3827463" y="2620963"/>
            <a:ext cx="3214687" cy="12858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a:extLst>
              <a:ext uri="{FF2B5EF4-FFF2-40B4-BE49-F238E27FC236}">
                <a16:creationId xmlns:a16="http://schemas.microsoft.com/office/drawing/2014/main" id="{81739D64-F8CD-4F59-AFCF-59264D617FF5}"/>
              </a:ext>
            </a:extLst>
          </p:cNvPr>
          <p:cNvSpPr>
            <a:spLocks noGrp="1"/>
          </p:cNvSpPr>
          <p:nvPr>
            <p:ph sz="quarter" idx="4"/>
          </p:nvPr>
        </p:nvSpPr>
        <p:spPr>
          <a:xfrm>
            <a:off x="3827463" y="3906838"/>
            <a:ext cx="3214687" cy="574516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a:extLst>
              <a:ext uri="{FF2B5EF4-FFF2-40B4-BE49-F238E27FC236}">
                <a16:creationId xmlns:a16="http://schemas.microsoft.com/office/drawing/2014/main" id="{A03EE4C6-D775-4AAE-87C4-989D6FC6F674}"/>
              </a:ext>
            </a:extLst>
          </p:cNvPr>
          <p:cNvSpPr>
            <a:spLocks noGrp="1"/>
          </p:cNvSpPr>
          <p:nvPr>
            <p:ph type="dt" sz="half" idx="10"/>
          </p:nvPr>
        </p:nvSpPr>
        <p:spPr/>
        <p:txBody>
          <a:bodyPr/>
          <a:lstStyle>
            <a:lvl1pPr>
              <a:defRPr/>
            </a:lvl1pPr>
          </a:lstStyle>
          <a:p>
            <a:endParaRPr lang="en-US" altLang="ja-JP"/>
          </a:p>
        </p:txBody>
      </p:sp>
      <p:sp>
        <p:nvSpPr>
          <p:cNvPr id="8" name="フッター プレースホルダー 7">
            <a:extLst>
              <a:ext uri="{FF2B5EF4-FFF2-40B4-BE49-F238E27FC236}">
                <a16:creationId xmlns:a16="http://schemas.microsoft.com/office/drawing/2014/main" id="{A95F74B6-532A-436D-8A46-EFE6F44CBDA1}"/>
              </a:ext>
            </a:extLst>
          </p:cNvPr>
          <p:cNvSpPr>
            <a:spLocks noGrp="1"/>
          </p:cNvSpPr>
          <p:nvPr>
            <p:ph type="ftr" sz="quarter" idx="11"/>
          </p:nvPr>
        </p:nvSpPr>
        <p:spPr/>
        <p:txBody>
          <a:bodyPr/>
          <a:lstStyle>
            <a:lvl1pPr>
              <a:defRPr/>
            </a:lvl1pPr>
          </a:lstStyle>
          <a:p>
            <a:endParaRPr lang="en-US" altLang="ja-JP"/>
          </a:p>
        </p:txBody>
      </p:sp>
      <p:sp>
        <p:nvSpPr>
          <p:cNvPr id="9" name="スライド番号プレースホルダー 8">
            <a:extLst>
              <a:ext uri="{FF2B5EF4-FFF2-40B4-BE49-F238E27FC236}">
                <a16:creationId xmlns:a16="http://schemas.microsoft.com/office/drawing/2014/main" id="{81FB28B7-6CC3-4D5E-8318-8AA309023F77}"/>
              </a:ext>
            </a:extLst>
          </p:cNvPr>
          <p:cNvSpPr>
            <a:spLocks noGrp="1"/>
          </p:cNvSpPr>
          <p:nvPr>
            <p:ph type="sldNum" sz="quarter" idx="12"/>
          </p:nvPr>
        </p:nvSpPr>
        <p:spPr/>
        <p:txBody>
          <a:bodyPr/>
          <a:lstStyle>
            <a:lvl1pPr>
              <a:defRPr/>
            </a:lvl1pPr>
          </a:lstStyle>
          <a:p>
            <a:fld id="{77AA03E9-E45A-4D14-B5E6-2FB8B9033730}" type="slidenum">
              <a:rPr lang="en-US" altLang="ja-JP"/>
              <a:pPr/>
              <a:t>‹#›</a:t>
            </a:fld>
            <a:endParaRPr lang="en-US" altLang="ja-JP"/>
          </a:p>
        </p:txBody>
      </p:sp>
    </p:spTree>
    <p:extLst>
      <p:ext uri="{BB962C8B-B14F-4D97-AF65-F5344CB8AC3E}">
        <p14:creationId xmlns:p14="http://schemas.microsoft.com/office/powerpoint/2010/main" val="33408741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7E20C9F-BF67-487A-BB4C-F96F129970E4}"/>
              </a:ext>
            </a:extLst>
          </p:cNvPr>
          <p:cNvSpPr>
            <a:spLocks noGrp="1"/>
          </p:cNvSpPr>
          <p:nvPr>
            <p:ph type="title"/>
          </p:nvPr>
        </p:nvSpPr>
        <p:spPr/>
        <p:txBody>
          <a:bodyPr/>
          <a:lstStyle/>
          <a:p>
            <a:r>
              <a:rPr lang="ja-JP" altLang="en-US"/>
              <a:t>マスター タイトルの書式設定</a:t>
            </a:r>
          </a:p>
        </p:txBody>
      </p:sp>
      <p:sp>
        <p:nvSpPr>
          <p:cNvPr id="3" name="日付プレースホルダー 2">
            <a:extLst>
              <a:ext uri="{FF2B5EF4-FFF2-40B4-BE49-F238E27FC236}">
                <a16:creationId xmlns:a16="http://schemas.microsoft.com/office/drawing/2014/main" id="{FBEFD180-6580-45FB-90B7-075A9B3BAAA0}"/>
              </a:ext>
            </a:extLst>
          </p:cNvPr>
          <p:cNvSpPr>
            <a:spLocks noGrp="1"/>
          </p:cNvSpPr>
          <p:nvPr>
            <p:ph type="dt" sz="half" idx="10"/>
          </p:nvPr>
        </p:nvSpPr>
        <p:spPr/>
        <p:txBody>
          <a:bodyPr/>
          <a:lstStyle>
            <a:lvl1pPr>
              <a:defRPr/>
            </a:lvl1pPr>
          </a:lstStyle>
          <a:p>
            <a:endParaRPr lang="en-US" altLang="ja-JP"/>
          </a:p>
        </p:txBody>
      </p:sp>
      <p:sp>
        <p:nvSpPr>
          <p:cNvPr id="4" name="フッター プレースホルダー 3">
            <a:extLst>
              <a:ext uri="{FF2B5EF4-FFF2-40B4-BE49-F238E27FC236}">
                <a16:creationId xmlns:a16="http://schemas.microsoft.com/office/drawing/2014/main" id="{AFEE702C-B28F-4CC2-8078-553C343C76F5}"/>
              </a:ext>
            </a:extLst>
          </p:cNvPr>
          <p:cNvSpPr>
            <a:spLocks noGrp="1"/>
          </p:cNvSpPr>
          <p:nvPr>
            <p:ph type="ftr" sz="quarter" idx="11"/>
          </p:nvPr>
        </p:nvSpPr>
        <p:spPr/>
        <p:txBody>
          <a:bodyPr/>
          <a:lstStyle>
            <a:lvl1pPr>
              <a:defRPr/>
            </a:lvl1pPr>
          </a:lstStyle>
          <a:p>
            <a:endParaRPr lang="en-US" altLang="ja-JP"/>
          </a:p>
        </p:txBody>
      </p:sp>
      <p:sp>
        <p:nvSpPr>
          <p:cNvPr id="5" name="スライド番号プレースホルダー 4">
            <a:extLst>
              <a:ext uri="{FF2B5EF4-FFF2-40B4-BE49-F238E27FC236}">
                <a16:creationId xmlns:a16="http://schemas.microsoft.com/office/drawing/2014/main" id="{E422DC1A-058A-424B-98A5-5BD229D98FBC}"/>
              </a:ext>
            </a:extLst>
          </p:cNvPr>
          <p:cNvSpPr>
            <a:spLocks noGrp="1"/>
          </p:cNvSpPr>
          <p:nvPr>
            <p:ph type="sldNum" sz="quarter" idx="12"/>
          </p:nvPr>
        </p:nvSpPr>
        <p:spPr/>
        <p:txBody>
          <a:bodyPr/>
          <a:lstStyle>
            <a:lvl1pPr>
              <a:defRPr/>
            </a:lvl1pPr>
          </a:lstStyle>
          <a:p>
            <a:fld id="{5430E693-6992-4DE2-838B-11EB981B314C}" type="slidenum">
              <a:rPr lang="en-US" altLang="ja-JP"/>
              <a:pPr/>
              <a:t>‹#›</a:t>
            </a:fld>
            <a:endParaRPr lang="en-US" altLang="ja-JP"/>
          </a:p>
        </p:txBody>
      </p:sp>
    </p:spTree>
    <p:extLst>
      <p:ext uri="{BB962C8B-B14F-4D97-AF65-F5344CB8AC3E}">
        <p14:creationId xmlns:p14="http://schemas.microsoft.com/office/powerpoint/2010/main" val="10083527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15753475-5935-49A2-B7B0-8CA8BA40BA62}"/>
              </a:ext>
            </a:extLst>
          </p:cNvPr>
          <p:cNvSpPr>
            <a:spLocks noGrp="1"/>
          </p:cNvSpPr>
          <p:nvPr>
            <p:ph type="dt" sz="half" idx="10"/>
          </p:nvPr>
        </p:nvSpPr>
        <p:spPr/>
        <p:txBody>
          <a:bodyPr/>
          <a:lstStyle>
            <a:lvl1pPr>
              <a:defRPr/>
            </a:lvl1pPr>
          </a:lstStyle>
          <a:p>
            <a:endParaRPr lang="en-US" altLang="ja-JP"/>
          </a:p>
        </p:txBody>
      </p:sp>
      <p:sp>
        <p:nvSpPr>
          <p:cNvPr id="3" name="フッター プレースホルダー 2">
            <a:extLst>
              <a:ext uri="{FF2B5EF4-FFF2-40B4-BE49-F238E27FC236}">
                <a16:creationId xmlns:a16="http://schemas.microsoft.com/office/drawing/2014/main" id="{B2A4DB60-CE61-4D11-9FC3-B3094D6CF406}"/>
              </a:ext>
            </a:extLst>
          </p:cNvPr>
          <p:cNvSpPr>
            <a:spLocks noGrp="1"/>
          </p:cNvSpPr>
          <p:nvPr>
            <p:ph type="ftr" sz="quarter" idx="11"/>
          </p:nvPr>
        </p:nvSpPr>
        <p:spPr/>
        <p:txBody>
          <a:bodyPr/>
          <a:lstStyle>
            <a:lvl1pPr>
              <a:defRPr/>
            </a:lvl1pPr>
          </a:lstStyle>
          <a:p>
            <a:endParaRPr lang="en-US" altLang="ja-JP"/>
          </a:p>
        </p:txBody>
      </p:sp>
      <p:sp>
        <p:nvSpPr>
          <p:cNvPr id="4" name="スライド番号プレースホルダー 3">
            <a:extLst>
              <a:ext uri="{FF2B5EF4-FFF2-40B4-BE49-F238E27FC236}">
                <a16:creationId xmlns:a16="http://schemas.microsoft.com/office/drawing/2014/main" id="{ED7E1CC7-C84B-429C-81F3-EEA3BA7F1818}"/>
              </a:ext>
            </a:extLst>
          </p:cNvPr>
          <p:cNvSpPr>
            <a:spLocks noGrp="1"/>
          </p:cNvSpPr>
          <p:nvPr>
            <p:ph type="sldNum" sz="quarter" idx="12"/>
          </p:nvPr>
        </p:nvSpPr>
        <p:spPr/>
        <p:txBody>
          <a:bodyPr/>
          <a:lstStyle>
            <a:lvl1pPr>
              <a:defRPr/>
            </a:lvl1pPr>
          </a:lstStyle>
          <a:p>
            <a:fld id="{565711A2-608F-4D40-9EC4-9A7E10FF51A8}" type="slidenum">
              <a:rPr lang="en-US" altLang="ja-JP"/>
              <a:pPr/>
              <a:t>‹#›</a:t>
            </a:fld>
            <a:endParaRPr lang="en-US" altLang="ja-JP"/>
          </a:p>
        </p:txBody>
      </p:sp>
    </p:spTree>
    <p:extLst>
      <p:ext uri="{BB962C8B-B14F-4D97-AF65-F5344CB8AC3E}">
        <p14:creationId xmlns:p14="http://schemas.microsoft.com/office/powerpoint/2010/main" val="16225584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42046C9-BC9E-4F63-96E5-D0BC49A65D6B}"/>
              </a:ext>
            </a:extLst>
          </p:cNvPr>
          <p:cNvSpPr>
            <a:spLocks noGrp="1"/>
          </p:cNvSpPr>
          <p:nvPr>
            <p:ph type="title"/>
          </p:nvPr>
        </p:nvSpPr>
        <p:spPr>
          <a:xfrm>
            <a:off x="520700" y="712788"/>
            <a:ext cx="2438400" cy="2495550"/>
          </a:xfrm>
        </p:spPr>
        <p:txBody>
          <a:bodyPr anchor="b"/>
          <a:lstStyle>
            <a:lvl1pPr>
              <a:defRPr sz="3200"/>
            </a:lvl1p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B0B7C5DE-8D56-4954-913F-92FE540E791F}"/>
              </a:ext>
            </a:extLst>
          </p:cNvPr>
          <p:cNvSpPr>
            <a:spLocks noGrp="1"/>
          </p:cNvSpPr>
          <p:nvPr>
            <p:ph idx="1"/>
          </p:nvPr>
        </p:nvSpPr>
        <p:spPr>
          <a:xfrm>
            <a:off x="3214688" y="1539875"/>
            <a:ext cx="3827462" cy="75993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a:extLst>
              <a:ext uri="{FF2B5EF4-FFF2-40B4-BE49-F238E27FC236}">
                <a16:creationId xmlns:a16="http://schemas.microsoft.com/office/drawing/2014/main" id="{20A5ADD9-8198-41D9-9FCA-E0D323A7B910}"/>
              </a:ext>
            </a:extLst>
          </p:cNvPr>
          <p:cNvSpPr>
            <a:spLocks noGrp="1"/>
          </p:cNvSpPr>
          <p:nvPr>
            <p:ph type="body" sz="half" idx="2"/>
          </p:nvPr>
        </p:nvSpPr>
        <p:spPr>
          <a:xfrm>
            <a:off x="520700" y="3208338"/>
            <a:ext cx="2438400" cy="59436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a:extLst>
              <a:ext uri="{FF2B5EF4-FFF2-40B4-BE49-F238E27FC236}">
                <a16:creationId xmlns:a16="http://schemas.microsoft.com/office/drawing/2014/main" id="{BFBF388C-1E84-4C3E-9C85-FE348D8F3FD3}"/>
              </a:ext>
            </a:extLst>
          </p:cNvPr>
          <p:cNvSpPr>
            <a:spLocks noGrp="1"/>
          </p:cNvSpPr>
          <p:nvPr>
            <p:ph type="dt" sz="half" idx="10"/>
          </p:nvPr>
        </p:nvSpPr>
        <p:spPr/>
        <p:txBody>
          <a:bodyPr/>
          <a:lstStyle>
            <a:lvl1pPr>
              <a:defRPr/>
            </a:lvl1pPr>
          </a:lstStyle>
          <a:p>
            <a:endParaRPr lang="en-US" altLang="ja-JP"/>
          </a:p>
        </p:txBody>
      </p:sp>
      <p:sp>
        <p:nvSpPr>
          <p:cNvPr id="6" name="フッター プレースホルダー 5">
            <a:extLst>
              <a:ext uri="{FF2B5EF4-FFF2-40B4-BE49-F238E27FC236}">
                <a16:creationId xmlns:a16="http://schemas.microsoft.com/office/drawing/2014/main" id="{C95B0543-29E8-49BC-9592-3609670243AC}"/>
              </a:ext>
            </a:extLst>
          </p:cNvPr>
          <p:cNvSpPr>
            <a:spLocks noGrp="1"/>
          </p:cNvSpPr>
          <p:nvPr>
            <p:ph type="ftr" sz="quarter" idx="11"/>
          </p:nvPr>
        </p:nvSpPr>
        <p:spPr/>
        <p:txBody>
          <a:bodyPr/>
          <a:lstStyle>
            <a:lvl1pPr>
              <a:defRPr/>
            </a:lvl1pPr>
          </a:lstStyle>
          <a:p>
            <a:endParaRPr lang="en-US" altLang="ja-JP"/>
          </a:p>
        </p:txBody>
      </p:sp>
      <p:sp>
        <p:nvSpPr>
          <p:cNvPr id="7" name="スライド番号プレースホルダー 6">
            <a:extLst>
              <a:ext uri="{FF2B5EF4-FFF2-40B4-BE49-F238E27FC236}">
                <a16:creationId xmlns:a16="http://schemas.microsoft.com/office/drawing/2014/main" id="{71922371-3D37-463C-87BA-0EDD65762F99}"/>
              </a:ext>
            </a:extLst>
          </p:cNvPr>
          <p:cNvSpPr>
            <a:spLocks noGrp="1"/>
          </p:cNvSpPr>
          <p:nvPr>
            <p:ph type="sldNum" sz="quarter" idx="12"/>
          </p:nvPr>
        </p:nvSpPr>
        <p:spPr/>
        <p:txBody>
          <a:bodyPr/>
          <a:lstStyle>
            <a:lvl1pPr>
              <a:defRPr/>
            </a:lvl1pPr>
          </a:lstStyle>
          <a:p>
            <a:fld id="{31BCF8E3-494B-448B-9408-04286A8E0CA9}" type="slidenum">
              <a:rPr lang="en-US" altLang="ja-JP"/>
              <a:pPr/>
              <a:t>‹#›</a:t>
            </a:fld>
            <a:endParaRPr lang="en-US" altLang="ja-JP"/>
          </a:p>
        </p:txBody>
      </p:sp>
    </p:spTree>
    <p:extLst>
      <p:ext uri="{BB962C8B-B14F-4D97-AF65-F5344CB8AC3E}">
        <p14:creationId xmlns:p14="http://schemas.microsoft.com/office/powerpoint/2010/main" val="16971739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7AF0B75-9356-41D1-AA66-7693E8C322D3}"/>
              </a:ext>
            </a:extLst>
          </p:cNvPr>
          <p:cNvSpPr>
            <a:spLocks noGrp="1"/>
          </p:cNvSpPr>
          <p:nvPr>
            <p:ph type="title"/>
          </p:nvPr>
        </p:nvSpPr>
        <p:spPr>
          <a:xfrm>
            <a:off x="520700" y="712788"/>
            <a:ext cx="2438400" cy="2495550"/>
          </a:xfrm>
        </p:spPr>
        <p:txBody>
          <a:bodyPr anchor="b"/>
          <a:lstStyle>
            <a:lvl1pPr>
              <a:defRPr sz="3200"/>
            </a:lvl1pPr>
          </a:lstStyle>
          <a:p>
            <a:r>
              <a:rPr lang="ja-JP" altLang="en-US"/>
              <a:t>マスター タイトルの書式設定</a:t>
            </a:r>
          </a:p>
        </p:txBody>
      </p:sp>
      <p:sp>
        <p:nvSpPr>
          <p:cNvPr id="3" name="図プレースホルダー 2">
            <a:extLst>
              <a:ext uri="{FF2B5EF4-FFF2-40B4-BE49-F238E27FC236}">
                <a16:creationId xmlns:a16="http://schemas.microsoft.com/office/drawing/2014/main" id="{887B6CB1-360E-47A5-A5BF-4C9D0B05E267}"/>
              </a:ext>
            </a:extLst>
          </p:cNvPr>
          <p:cNvSpPr>
            <a:spLocks noGrp="1"/>
          </p:cNvSpPr>
          <p:nvPr>
            <p:ph type="pic" idx="1"/>
          </p:nvPr>
        </p:nvSpPr>
        <p:spPr>
          <a:xfrm>
            <a:off x="3214688" y="1539875"/>
            <a:ext cx="3827462" cy="759936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a:extLst>
              <a:ext uri="{FF2B5EF4-FFF2-40B4-BE49-F238E27FC236}">
                <a16:creationId xmlns:a16="http://schemas.microsoft.com/office/drawing/2014/main" id="{12F494EE-9D4D-492C-907D-E86E81D0ECC6}"/>
              </a:ext>
            </a:extLst>
          </p:cNvPr>
          <p:cNvSpPr>
            <a:spLocks noGrp="1"/>
          </p:cNvSpPr>
          <p:nvPr>
            <p:ph type="body" sz="half" idx="2"/>
          </p:nvPr>
        </p:nvSpPr>
        <p:spPr>
          <a:xfrm>
            <a:off x="520700" y="3208338"/>
            <a:ext cx="2438400" cy="59436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a:extLst>
              <a:ext uri="{FF2B5EF4-FFF2-40B4-BE49-F238E27FC236}">
                <a16:creationId xmlns:a16="http://schemas.microsoft.com/office/drawing/2014/main" id="{E34AC0C5-D5CF-45FB-BA81-F025B0A6D3E4}"/>
              </a:ext>
            </a:extLst>
          </p:cNvPr>
          <p:cNvSpPr>
            <a:spLocks noGrp="1"/>
          </p:cNvSpPr>
          <p:nvPr>
            <p:ph type="dt" sz="half" idx="10"/>
          </p:nvPr>
        </p:nvSpPr>
        <p:spPr/>
        <p:txBody>
          <a:bodyPr/>
          <a:lstStyle>
            <a:lvl1pPr>
              <a:defRPr/>
            </a:lvl1pPr>
          </a:lstStyle>
          <a:p>
            <a:endParaRPr lang="en-US" altLang="ja-JP"/>
          </a:p>
        </p:txBody>
      </p:sp>
      <p:sp>
        <p:nvSpPr>
          <p:cNvPr id="6" name="フッター プレースホルダー 5">
            <a:extLst>
              <a:ext uri="{FF2B5EF4-FFF2-40B4-BE49-F238E27FC236}">
                <a16:creationId xmlns:a16="http://schemas.microsoft.com/office/drawing/2014/main" id="{E8ECCE8D-3D3F-46DC-8489-89FE9954E78B}"/>
              </a:ext>
            </a:extLst>
          </p:cNvPr>
          <p:cNvSpPr>
            <a:spLocks noGrp="1"/>
          </p:cNvSpPr>
          <p:nvPr>
            <p:ph type="ftr" sz="quarter" idx="11"/>
          </p:nvPr>
        </p:nvSpPr>
        <p:spPr/>
        <p:txBody>
          <a:bodyPr/>
          <a:lstStyle>
            <a:lvl1pPr>
              <a:defRPr/>
            </a:lvl1pPr>
          </a:lstStyle>
          <a:p>
            <a:endParaRPr lang="en-US" altLang="ja-JP"/>
          </a:p>
        </p:txBody>
      </p:sp>
      <p:sp>
        <p:nvSpPr>
          <p:cNvPr id="7" name="スライド番号プレースホルダー 6">
            <a:extLst>
              <a:ext uri="{FF2B5EF4-FFF2-40B4-BE49-F238E27FC236}">
                <a16:creationId xmlns:a16="http://schemas.microsoft.com/office/drawing/2014/main" id="{D087F3CC-E8E7-46D7-94B7-D1B3A63F59EE}"/>
              </a:ext>
            </a:extLst>
          </p:cNvPr>
          <p:cNvSpPr>
            <a:spLocks noGrp="1"/>
          </p:cNvSpPr>
          <p:nvPr>
            <p:ph type="sldNum" sz="quarter" idx="12"/>
          </p:nvPr>
        </p:nvSpPr>
        <p:spPr/>
        <p:txBody>
          <a:bodyPr/>
          <a:lstStyle>
            <a:lvl1pPr>
              <a:defRPr/>
            </a:lvl1pPr>
          </a:lstStyle>
          <a:p>
            <a:fld id="{DFB96B50-D287-4635-936C-BA276926BB06}" type="slidenum">
              <a:rPr lang="en-US" altLang="ja-JP"/>
              <a:pPr/>
              <a:t>‹#›</a:t>
            </a:fld>
            <a:endParaRPr lang="en-US" altLang="ja-JP"/>
          </a:p>
        </p:txBody>
      </p:sp>
    </p:spTree>
    <p:extLst>
      <p:ext uri="{BB962C8B-B14F-4D97-AF65-F5344CB8AC3E}">
        <p14:creationId xmlns:p14="http://schemas.microsoft.com/office/powerpoint/2010/main" val="19852153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55BD4ABA-403D-4D87-96B9-705B6E538B29}"/>
              </a:ext>
            </a:extLst>
          </p:cNvPr>
          <p:cNvSpPr>
            <a:spLocks noGrp="1" noChangeArrowheads="1"/>
          </p:cNvSpPr>
          <p:nvPr>
            <p:ph type="title"/>
          </p:nvPr>
        </p:nvSpPr>
        <p:spPr bwMode="auto">
          <a:xfrm>
            <a:off x="377825" y="428625"/>
            <a:ext cx="6805613" cy="178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a:extLst>
              <a:ext uri="{FF2B5EF4-FFF2-40B4-BE49-F238E27FC236}">
                <a16:creationId xmlns:a16="http://schemas.microsoft.com/office/drawing/2014/main" id="{899881B9-8B05-437A-96A3-097191DC8AB7}"/>
              </a:ext>
            </a:extLst>
          </p:cNvPr>
          <p:cNvSpPr>
            <a:spLocks noGrp="1" noChangeArrowheads="1"/>
          </p:cNvSpPr>
          <p:nvPr>
            <p:ph type="body" idx="1"/>
          </p:nvPr>
        </p:nvSpPr>
        <p:spPr bwMode="auto">
          <a:xfrm>
            <a:off x="377825" y="2495550"/>
            <a:ext cx="6805613" cy="7056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a:extLst>
              <a:ext uri="{FF2B5EF4-FFF2-40B4-BE49-F238E27FC236}">
                <a16:creationId xmlns:a16="http://schemas.microsoft.com/office/drawing/2014/main" id="{9A3BDD78-07F8-4678-955B-7F5E038832BB}"/>
              </a:ext>
            </a:extLst>
          </p:cNvPr>
          <p:cNvSpPr>
            <a:spLocks noGrp="1" noChangeArrowheads="1"/>
          </p:cNvSpPr>
          <p:nvPr>
            <p:ph type="dt" sz="half" idx="2"/>
          </p:nvPr>
        </p:nvSpPr>
        <p:spPr bwMode="auto">
          <a:xfrm>
            <a:off x="377825" y="9737725"/>
            <a:ext cx="1765300" cy="742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ja-JP"/>
          </a:p>
        </p:txBody>
      </p:sp>
      <p:sp>
        <p:nvSpPr>
          <p:cNvPr id="1029" name="Rectangle 5">
            <a:extLst>
              <a:ext uri="{FF2B5EF4-FFF2-40B4-BE49-F238E27FC236}">
                <a16:creationId xmlns:a16="http://schemas.microsoft.com/office/drawing/2014/main" id="{1B556410-8AEE-4FBD-B3CF-E066DECCAD47}"/>
              </a:ext>
            </a:extLst>
          </p:cNvPr>
          <p:cNvSpPr>
            <a:spLocks noGrp="1" noChangeArrowheads="1"/>
          </p:cNvSpPr>
          <p:nvPr>
            <p:ph type="ftr" sz="quarter" idx="3"/>
          </p:nvPr>
        </p:nvSpPr>
        <p:spPr bwMode="auto">
          <a:xfrm>
            <a:off x="2582863" y="9737725"/>
            <a:ext cx="2395537" cy="742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ja-JP"/>
          </a:p>
        </p:txBody>
      </p:sp>
      <p:sp>
        <p:nvSpPr>
          <p:cNvPr id="1030" name="Rectangle 6">
            <a:extLst>
              <a:ext uri="{FF2B5EF4-FFF2-40B4-BE49-F238E27FC236}">
                <a16:creationId xmlns:a16="http://schemas.microsoft.com/office/drawing/2014/main" id="{AA26238A-7E5F-4D55-BDD5-3E270418B91E}"/>
              </a:ext>
            </a:extLst>
          </p:cNvPr>
          <p:cNvSpPr>
            <a:spLocks noGrp="1" noChangeArrowheads="1"/>
          </p:cNvSpPr>
          <p:nvPr>
            <p:ph type="sldNum" sz="quarter" idx="4"/>
          </p:nvPr>
        </p:nvSpPr>
        <p:spPr bwMode="auto">
          <a:xfrm>
            <a:off x="5418138" y="9737725"/>
            <a:ext cx="1765300" cy="742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BA8E31C4-DA83-4B42-9E07-BBDE14E04CDA}"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p:titleStyle>
    <p:bodyStyle>
      <a:lvl1pPr marL="342900" indent="-342900" algn="l" rtl="0" fontAlgn="base">
        <a:spcBef>
          <a:spcPct val="20000"/>
        </a:spcBef>
        <a:spcAft>
          <a:spcPct val="0"/>
        </a:spcAft>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2" name="AutoShape 74">
            <a:extLst>
              <a:ext uri="{FF2B5EF4-FFF2-40B4-BE49-F238E27FC236}">
                <a16:creationId xmlns:a16="http://schemas.microsoft.com/office/drawing/2014/main" id="{38695826-2830-49C8-9F09-D461168C1172}"/>
              </a:ext>
            </a:extLst>
          </p:cNvPr>
          <p:cNvSpPr>
            <a:spLocks noChangeArrowheads="1"/>
          </p:cNvSpPr>
          <p:nvPr/>
        </p:nvSpPr>
        <p:spPr bwMode="auto">
          <a:xfrm>
            <a:off x="323850" y="6067425"/>
            <a:ext cx="3384550" cy="2087563"/>
          </a:xfrm>
          <a:prstGeom prst="roundRect">
            <a:avLst>
              <a:gd name="adj" fmla="val 8963"/>
            </a:avLst>
          </a:prstGeom>
          <a:solidFill>
            <a:srgbClr val="CCFFCC"/>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23" name="AutoShape 75">
            <a:extLst>
              <a:ext uri="{FF2B5EF4-FFF2-40B4-BE49-F238E27FC236}">
                <a16:creationId xmlns:a16="http://schemas.microsoft.com/office/drawing/2014/main" id="{18A7F3AD-618C-47D9-A050-9AC6B5888150}"/>
              </a:ext>
            </a:extLst>
          </p:cNvPr>
          <p:cNvSpPr>
            <a:spLocks noChangeArrowheads="1"/>
          </p:cNvSpPr>
          <p:nvPr/>
        </p:nvSpPr>
        <p:spPr bwMode="auto">
          <a:xfrm>
            <a:off x="3781425" y="6067425"/>
            <a:ext cx="3455988" cy="2087563"/>
          </a:xfrm>
          <a:prstGeom prst="roundRect">
            <a:avLst>
              <a:gd name="adj" fmla="val 8963"/>
            </a:avLst>
          </a:prstGeom>
          <a:solidFill>
            <a:srgbClr val="CCFFCC"/>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24" name="AutoShape 76">
            <a:extLst>
              <a:ext uri="{FF2B5EF4-FFF2-40B4-BE49-F238E27FC236}">
                <a16:creationId xmlns:a16="http://schemas.microsoft.com/office/drawing/2014/main" id="{0B79CF70-E082-4425-86D3-3CF017EB37E9}"/>
              </a:ext>
            </a:extLst>
          </p:cNvPr>
          <p:cNvSpPr>
            <a:spLocks noChangeArrowheads="1"/>
          </p:cNvSpPr>
          <p:nvPr/>
        </p:nvSpPr>
        <p:spPr bwMode="auto">
          <a:xfrm>
            <a:off x="323850" y="8226425"/>
            <a:ext cx="3384550" cy="2160588"/>
          </a:xfrm>
          <a:prstGeom prst="roundRect">
            <a:avLst>
              <a:gd name="adj" fmla="val 8963"/>
            </a:avLst>
          </a:prstGeom>
          <a:solidFill>
            <a:srgbClr val="CCFFCC"/>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25" name="AutoShape 77">
            <a:extLst>
              <a:ext uri="{FF2B5EF4-FFF2-40B4-BE49-F238E27FC236}">
                <a16:creationId xmlns:a16="http://schemas.microsoft.com/office/drawing/2014/main" id="{754C748C-383B-4308-81EB-48B00B2F6CC0}"/>
              </a:ext>
            </a:extLst>
          </p:cNvPr>
          <p:cNvSpPr>
            <a:spLocks noChangeArrowheads="1"/>
          </p:cNvSpPr>
          <p:nvPr/>
        </p:nvSpPr>
        <p:spPr bwMode="auto">
          <a:xfrm>
            <a:off x="3781425" y="8226425"/>
            <a:ext cx="3455988" cy="2160588"/>
          </a:xfrm>
          <a:prstGeom prst="roundRect">
            <a:avLst>
              <a:gd name="adj" fmla="val 8963"/>
            </a:avLst>
          </a:prstGeom>
          <a:solidFill>
            <a:srgbClr val="CCFFCC"/>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08" name="AutoShape 60">
            <a:extLst>
              <a:ext uri="{FF2B5EF4-FFF2-40B4-BE49-F238E27FC236}">
                <a16:creationId xmlns:a16="http://schemas.microsoft.com/office/drawing/2014/main" id="{25013F23-4F20-4A3B-8C48-77218752C9FE}"/>
              </a:ext>
            </a:extLst>
          </p:cNvPr>
          <p:cNvSpPr>
            <a:spLocks noChangeArrowheads="1"/>
          </p:cNvSpPr>
          <p:nvPr/>
        </p:nvSpPr>
        <p:spPr bwMode="auto">
          <a:xfrm>
            <a:off x="252413" y="5994400"/>
            <a:ext cx="7056437" cy="4465638"/>
          </a:xfrm>
          <a:prstGeom prst="roundRect">
            <a:avLst>
              <a:gd name="adj" fmla="val 6157"/>
            </a:avLst>
          </a:prstGeom>
          <a:noFill/>
          <a:ln w="38100">
            <a:solidFill>
              <a:srgbClr val="008000"/>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09" name="Line 61">
            <a:extLst>
              <a:ext uri="{FF2B5EF4-FFF2-40B4-BE49-F238E27FC236}">
                <a16:creationId xmlns:a16="http://schemas.microsoft.com/office/drawing/2014/main" id="{864A5838-52E6-4CE1-A51A-17CC6571930E}"/>
              </a:ext>
            </a:extLst>
          </p:cNvPr>
          <p:cNvSpPr>
            <a:spLocks noChangeShapeType="1"/>
          </p:cNvSpPr>
          <p:nvPr/>
        </p:nvSpPr>
        <p:spPr bwMode="auto">
          <a:xfrm>
            <a:off x="2052638" y="5994400"/>
            <a:ext cx="3241675" cy="0"/>
          </a:xfrm>
          <a:prstGeom prst="line">
            <a:avLst/>
          </a:prstGeom>
          <a:noFill/>
          <a:ln w="7620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54" name="Rectangle 6" descr="右上がり対角線 (反転)">
            <a:extLst>
              <a:ext uri="{FF2B5EF4-FFF2-40B4-BE49-F238E27FC236}">
                <a16:creationId xmlns:a16="http://schemas.microsoft.com/office/drawing/2014/main" id="{6502C7DE-52B8-4190-8971-7916367B0DAC}"/>
              </a:ext>
            </a:extLst>
          </p:cNvPr>
          <p:cNvSpPr>
            <a:spLocks noChangeArrowheads="1"/>
          </p:cNvSpPr>
          <p:nvPr/>
        </p:nvSpPr>
        <p:spPr bwMode="auto">
          <a:xfrm>
            <a:off x="0" y="2609850"/>
            <a:ext cx="7561263" cy="2952750"/>
          </a:xfrm>
          <a:prstGeom prst="rect">
            <a:avLst/>
          </a:prstGeom>
          <a:pattFill prst="dkUpDiag">
            <a:fgClr>
              <a:srgbClr val="66FF33"/>
            </a:fgClr>
            <a:bgClr>
              <a:schemeClr val="bg1"/>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商品写真またはイメージ画像</a:t>
            </a:r>
          </a:p>
        </p:txBody>
      </p:sp>
      <p:sp>
        <p:nvSpPr>
          <p:cNvPr id="2058" name="Text Box 10">
            <a:extLst>
              <a:ext uri="{FF2B5EF4-FFF2-40B4-BE49-F238E27FC236}">
                <a16:creationId xmlns:a16="http://schemas.microsoft.com/office/drawing/2014/main" id="{5EB222FF-5842-4455-AE2F-85B8170DB9BB}"/>
              </a:ext>
            </a:extLst>
          </p:cNvPr>
          <p:cNvSpPr txBox="1">
            <a:spLocks noChangeArrowheads="1"/>
          </p:cNvSpPr>
          <p:nvPr/>
        </p:nvSpPr>
        <p:spPr bwMode="auto">
          <a:xfrm>
            <a:off x="0" y="1314450"/>
            <a:ext cx="7561263" cy="457200"/>
          </a:xfrm>
          <a:prstGeom prst="rect">
            <a:avLst/>
          </a:prstGeom>
          <a:noFill/>
          <a:ln>
            <a:noFill/>
          </a:ln>
          <a:effectLst>
            <a:outerShdw dist="35921" dir="2700000" algn="ctr" rotWithShape="0">
              <a:srgbClr val="C0C0C0">
                <a:alpha val="5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ja-JP" altLang="en-US" sz="2400" b="1">
                <a:solidFill>
                  <a:srgbClr val="009900"/>
                </a:solidFill>
                <a:ea typeface="メイリオ" panose="020B0604030504040204" pitchFamily="50" charset="-128"/>
              </a:rPr>
              <a:t>ヘッドコピーヘッドコピーヘッドコピー</a:t>
            </a:r>
          </a:p>
        </p:txBody>
      </p:sp>
      <p:pic>
        <p:nvPicPr>
          <p:cNvPr id="2060" name="Picture 12">
            <a:extLst>
              <a:ext uri="{FF2B5EF4-FFF2-40B4-BE49-F238E27FC236}">
                <a16:creationId xmlns:a16="http://schemas.microsoft.com/office/drawing/2014/main" id="{34CCECD2-2604-443E-852E-15991B5D325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5250" y="161925"/>
            <a:ext cx="925513"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61" name="Text Box 13">
            <a:extLst>
              <a:ext uri="{FF2B5EF4-FFF2-40B4-BE49-F238E27FC236}">
                <a16:creationId xmlns:a16="http://schemas.microsoft.com/office/drawing/2014/main" id="{F1FD439C-94ED-483C-B1B4-C8898D6E3E5D}"/>
              </a:ext>
            </a:extLst>
          </p:cNvPr>
          <p:cNvSpPr txBox="1">
            <a:spLocks noChangeArrowheads="1"/>
          </p:cNvSpPr>
          <p:nvPr/>
        </p:nvSpPr>
        <p:spPr bwMode="auto">
          <a:xfrm>
            <a:off x="231775" y="161925"/>
            <a:ext cx="1531938" cy="85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dist"/>
            <a:r>
              <a:rPr lang="ja-JP" altLang="en-US" sz="1400">
                <a:ea typeface="メイリオ" panose="020B0604030504040204" pitchFamily="50" charset="-128"/>
              </a:rPr>
              <a:t>商品名</a:t>
            </a:r>
          </a:p>
          <a:p>
            <a:pPr algn="dist"/>
            <a:r>
              <a:rPr lang="ja-JP" altLang="en-US" sz="2400">
                <a:ea typeface="メイリオ" panose="020B0604030504040204" pitchFamily="50" charset="-128"/>
              </a:rPr>
              <a:t>商品愛称</a:t>
            </a:r>
          </a:p>
          <a:p>
            <a:pPr algn="dist"/>
            <a:r>
              <a:rPr lang="ja-JP" altLang="en-US" sz="1200" b="1">
                <a:ea typeface="メイリオ" panose="020B0604030504040204" pitchFamily="50" charset="-128"/>
              </a:rPr>
              <a:t>型番</a:t>
            </a:r>
          </a:p>
        </p:txBody>
      </p:sp>
      <p:sp>
        <p:nvSpPr>
          <p:cNvPr id="2062" name="Text Box 14">
            <a:extLst>
              <a:ext uri="{FF2B5EF4-FFF2-40B4-BE49-F238E27FC236}">
                <a16:creationId xmlns:a16="http://schemas.microsoft.com/office/drawing/2014/main" id="{79AA5610-A355-4092-A0AC-CFBB8F7BDE66}"/>
              </a:ext>
            </a:extLst>
          </p:cNvPr>
          <p:cNvSpPr txBox="1">
            <a:spLocks noChangeArrowheads="1"/>
          </p:cNvSpPr>
          <p:nvPr/>
        </p:nvSpPr>
        <p:spPr bwMode="auto">
          <a:xfrm>
            <a:off x="252413" y="1746250"/>
            <a:ext cx="7056437"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a:t>概要説明概要説明概要説明概要説明概要説明概要説明概要説明概要説明概要説明概要説明概要説明概要説明概要説明概要説明概要説明概要説明概要説明概要説明概要説明概要説明概要説明概要説明概要説明概要説明概要説明概要説明概要説明概要説明概要説明概要</a:t>
            </a:r>
          </a:p>
        </p:txBody>
      </p:sp>
      <p:sp>
        <p:nvSpPr>
          <p:cNvPr id="2065" name="Text Box 17">
            <a:extLst>
              <a:ext uri="{FF2B5EF4-FFF2-40B4-BE49-F238E27FC236}">
                <a16:creationId xmlns:a16="http://schemas.microsoft.com/office/drawing/2014/main" id="{BDED32AE-6A7E-4727-80DD-E057D83F5504}"/>
              </a:ext>
            </a:extLst>
          </p:cNvPr>
          <p:cNvSpPr txBox="1">
            <a:spLocks noChangeArrowheads="1"/>
          </p:cNvSpPr>
          <p:nvPr/>
        </p:nvSpPr>
        <p:spPr bwMode="auto">
          <a:xfrm>
            <a:off x="0" y="5794375"/>
            <a:ext cx="71993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ja-JP" sz="1600" b="1">
                <a:solidFill>
                  <a:srgbClr val="009900"/>
                </a:solidFill>
                <a:ea typeface="メイリオ" panose="020B0604030504040204" pitchFamily="50" charset="-128"/>
              </a:rPr>
              <a:t>『</a:t>
            </a:r>
            <a:r>
              <a:rPr lang="ja-JP" altLang="en-US" sz="1600" b="1">
                <a:solidFill>
                  <a:srgbClr val="009900"/>
                </a:solidFill>
                <a:ea typeface="メイリオ" panose="020B0604030504040204" pitchFamily="50" charset="-128"/>
              </a:rPr>
              <a:t>商品愛称</a:t>
            </a:r>
            <a:r>
              <a:rPr lang="en-US" altLang="ja-JP" sz="1600" b="1">
                <a:solidFill>
                  <a:srgbClr val="009900"/>
                </a:solidFill>
                <a:ea typeface="メイリオ" panose="020B0604030504040204" pitchFamily="50" charset="-128"/>
              </a:rPr>
              <a:t>』</a:t>
            </a:r>
            <a:r>
              <a:rPr lang="ja-JP" altLang="en-US" sz="1600" b="1">
                <a:solidFill>
                  <a:srgbClr val="009900"/>
                </a:solidFill>
                <a:ea typeface="メイリオ" panose="020B0604030504040204" pitchFamily="50" charset="-128"/>
              </a:rPr>
              <a:t>の　　　　特長</a:t>
            </a:r>
          </a:p>
        </p:txBody>
      </p:sp>
      <p:sp>
        <p:nvSpPr>
          <p:cNvPr id="2095" name="Text Box 47">
            <a:extLst>
              <a:ext uri="{FF2B5EF4-FFF2-40B4-BE49-F238E27FC236}">
                <a16:creationId xmlns:a16="http://schemas.microsoft.com/office/drawing/2014/main" id="{0A2F4063-30FC-47B3-BBE9-9731CB092EB7}"/>
              </a:ext>
            </a:extLst>
          </p:cNvPr>
          <p:cNvSpPr txBox="1">
            <a:spLocks noChangeArrowheads="1"/>
          </p:cNvSpPr>
          <p:nvPr/>
        </p:nvSpPr>
        <p:spPr bwMode="auto">
          <a:xfrm>
            <a:off x="971550" y="6211888"/>
            <a:ext cx="2673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400" b="1">
                <a:solidFill>
                  <a:schemeClr val="accent2"/>
                </a:solidFill>
                <a:ea typeface="メイリオ" panose="020B0604030504040204" pitchFamily="50" charset="-128"/>
              </a:rPr>
              <a:t>１つ目はこんな特長があります</a:t>
            </a:r>
          </a:p>
        </p:txBody>
      </p:sp>
      <p:sp>
        <p:nvSpPr>
          <p:cNvPr id="2096" name="Text Box 48">
            <a:extLst>
              <a:ext uri="{FF2B5EF4-FFF2-40B4-BE49-F238E27FC236}">
                <a16:creationId xmlns:a16="http://schemas.microsoft.com/office/drawing/2014/main" id="{B0B41E7A-3F8D-4A21-AEE7-FDBD29E8C96B}"/>
              </a:ext>
            </a:extLst>
          </p:cNvPr>
          <p:cNvSpPr txBox="1">
            <a:spLocks noChangeArrowheads="1"/>
          </p:cNvSpPr>
          <p:nvPr/>
        </p:nvSpPr>
        <p:spPr bwMode="auto">
          <a:xfrm>
            <a:off x="3924300" y="6210300"/>
            <a:ext cx="2673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400" b="1">
                <a:solidFill>
                  <a:schemeClr val="accent2"/>
                </a:solidFill>
                <a:ea typeface="メイリオ" panose="020B0604030504040204" pitchFamily="50" charset="-128"/>
              </a:rPr>
              <a:t>２つ目はこんな特長があります</a:t>
            </a:r>
          </a:p>
        </p:txBody>
      </p:sp>
      <p:sp>
        <p:nvSpPr>
          <p:cNvPr id="2097" name="Text Box 49">
            <a:extLst>
              <a:ext uri="{FF2B5EF4-FFF2-40B4-BE49-F238E27FC236}">
                <a16:creationId xmlns:a16="http://schemas.microsoft.com/office/drawing/2014/main" id="{8C8AA436-4688-4AD5-9342-26027FFFF7B0}"/>
              </a:ext>
            </a:extLst>
          </p:cNvPr>
          <p:cNvSpPr txBox="1">
            <a:spLocks noChangeArrowheads="1"/>
          </p:cNvSpPr>
          <p:nvPr/>
        </p:nvSpPr>
        <p:spPr bwMode="auto">
          <a:xfrm>
            <a:off x="828675" y="9163050"/>
            <a:ext cx="2673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400" b="1">
                <a:solidFill>
                  <a:schemeClr val="accent2"/>
                </a:solidFill>
                <a:ea typeface="メイリオ" panose="020B0604030504040204" pitchFamily="50" charset="-128"/>
              </a:rPr>
              <a:t>３つ目はこんな特長があります</a:t>
            </a:r>
          </a:p>
        </p:txBody>
      </p:sp>
      <p:sp>
        <p:nvSpPr>
          <p:cNvPr id="2098" name="Text Box 50">
            <a:extLst>
              <a:ext uri="{FF2B5EF4-FFF2-40B4-BE49-F238E27FC236}">
                <a16:creationId xmlns:a16="http://schemas.microsoft.com/office/drawing/2014/main" id="{CAF7F26C-9D9F-4D99-8DF6-41121BB7B1B4}"/>
              </a:ext>
            </a:extLst>
          </p:cNvPr>
          <p:cNvSpPr txBox="1">
            <a:spLocks noChangeArrowheads="1"/>
          </p:cNvSpPr>
          <p:nvPr/>
        </p:nvSpPr>
        <p:spPr bwMode="auto">
          <a:xfrm>
            <a:off x="3852863" y="9091613"/>
            <a:ext cx="2673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400" b="1">
                <a:solidFill>
                  <a:schemeClr val="accent2"/>
                </a:solidFill>
                <a:ea typeface="メイリオ" panose="020B0604030504040204" pitchFamily="50" charset="-128"/>
              </a:rPr>
              <a:t>４つ目はこんな特長があります</a:t>
            </a:r>
          </a:p>
        </p:txBody>
      </p:sp>
      <p:sp>
        <p:nvSpPr>
          <p:cNvPr id="2099" name="Text Box 51">
            <a:extLst>
              <a:ext uri="{FF2B5EF4-FFF2-40B4-BE49-F238E27FC236}">
                <a16:creationId xmlns:a16="http://schemas.microsoft.com/office/drawing/2014/main" id="{00B522FC-2170-480B-BA3B-2900A5D2024A}"/>
              </a:ext>
            </a:extLst>
          </p:cNvPr>
          <p:cNvSpPr txBox="1">
            <a:spLocks noChangeArrowheads="1"/>
          </p:cNvSpPr>
          <p:nvPr/>
        </p:nvSpPr>
        <p:spPr bwMode="auto">
          <a:xfrm>
            <a:off x="971550" y="6570663"/>
            <a:ext cx="2592388" cy="746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900">
                <a:ea typeface="メイリオ" panose="020B0604030504040204" pitchFamily="50" charset="-128"/>
              </a:rPr>
              <a:t>その特長とはこのような特長です。ここには上記の特長を簡単に説明します。その特長とはこのような特長です。ここには上記の特長を簡単に説明します。</a:t>
            </a:r>
          </a:p>
        </p:txBody>
      </p:sp>
      <p:sp>
        <p:nvSpPr>
          <p:cNvPr id="2100" name="Text Box 52">
            <a:extLst>
              <a:ext uri="{FF2B5EF4-FFF2-40B4-BE49-F238E27FC236}">
                <a16:creationId xmlns:a16="http://schemas.microsoft.com/office/drawing/2014/main" id="{C1980905-258C-4785-A94D-26AC21954E9D}"/>
              </a:ext>
            </a:extLst>
          </p:cNvPr>
          <p:cNvSpPr txBox="1">
            <a:spLocks noChangeArrowheads="1"/>
          </p:cNvSpPr>
          <p:nvPr/>
        </p:nvSpPr>
        <p:spPr bwMode="auto">
          <a:xfrm>
            <a:off x="971550" y="9523413"/>
            <a:ext cx="2592388" cy="746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900">
                <a:ea typeface="メイリオ" panose="020B0604030504040204" pitchFamily="50" charset="-128"/>
              </a:rPr>
              <a:t>その特長とはこのような特長です。ここには上記の特長を簡単に説明します。その特長とはこのような特長です。ここには上記の特長を簡単に説明します。</a:t>
            </a:r>
          </a:p>
        </p:txBody>
      </p:sp>
      <p:sp>
        <p:nvSpPr>
          <p:cNvPr id="2101" name="Text Box 53">
            <a:extLst>
              <a:ext uri="{FF2B5EF4-FFF2-40B4-BE49-F238E27FC236}">
                <a16:creationId xmlns:a16="http://schemas.microsoft.com/office/drawing/2014/main" id="{25EA3FFA-1C25-4846-83DA-F431C99BFCF0}"/>
              </a:ext>
            </a:extLst>
          </p:cNvPr>
          <p:cNvSpPr txBox="1">
            <a:spLocks noChangeArrowheads="1"/>
          </p:cNvSpPr>
          <p:nvPr/>
        </p:nvSpPr>
        <p:spPr bwMode="auto">
          <a:xfrm>
            <a:off x="3997325" y="6545263"/>
            <a:ext cx="2592388" cy="746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900">
                <a:ea typeface="メイリオ" panose="020B0604030504040204" pitchFamily="50" charset="-128"/>
              </a:rPr>
              <a:t>その特長とはこのような特長です。ここには上記の特長を簡単に説明します。その特長とはこのような特長です。ここには上記の特長を簡単に説明します。</a:t>
            </a:r>
          </a:p>
        </p:txBody>
      </p:sp>
      <p:sp>
        <p:nvSpPr>
          <p:cNvPr id="2102" name="Text Box 54">
            <a:extLst>
              <a:ext uri="{FF2B5EF4-FFF2-40B4-BE49-F238E27FC236}">
                <a16:creationId xmlns:a16="http://schemas.microsoft.com/office/drawing/2014/main" id="{6F3C06C7-D2BA-4209-B4FD-A383D695D9B7}"/>
              </a:ext>
            </a:extLst>
          </p:cNvPr>
          <p:cNvSpPr txBox="1">
            <a:spLocks noChangeArrowheads="1"/>
          </p:cNvSpPr>
          <p:nvPr/>
        </p:nvSpPr>
        <p:spPr bwMode="auto">
          <a:xfrm>
            <a:off x="3924300" y="9450388"/>
            <a:ext cx="2592388" cy="746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900">
                <a:ea typeface="メイリオ" panose="020B0604030504040204" pitchFamily="50" charset="-128"/>
              </a:rPr>
              <a:t>その特長とはこのような特長です。ここには上記の特長を簡単に説明します。その特長とはこのような特長です。ここには上記の特長を簡単に説明します。</a:t>
            </a:r>
          </a:p>
        </p:txBody>
      </p:sp>
      <p:sp>
        <p:nvSpPr>
          <p:cNvPr id="2104" name="WordArt 56">
            <a:extLst>
              <a:ext uri="{FF2B5EF4-FFF2-40B4-BE49-F238E27FC236}">
                <a16:creationId xmlns:a16="http://schemas.microsoft.com/office/drawing/2014/main" id="{FB53C8D9-C70D-4892-89FA-0E40F40C2661}"/>
              </a:ext>
            </a:extLst>
          </p:cNvPr>
          <p:cNvSpPr>
            <a:spLocks noChangeArrowheads="1" noChangeShapeType="1" noTextEdit="1"/>
          </p:cNvSpPr>
          <p:nvPr/>
        </p:nvSpPr>
        <p:spPr bwMode="auto">
          <a:xfrm rot="-341223">
            <a:off x="3779838" y="5562600"/>
            <a:ext cx="576262" cy="439738"/>
          </a:xfrm>
          <a:prstGeom prst="rect">
            <a:avLst/>
          </a:prstGeom>
          <a:extLst>
            <a:ext uri="{AF507438-7753-43E0-B8FC-AC1667EBCBE1}">
              <a14:hiddenEffects xmlns:a14="http://schemas.microsoft.com/office/drawing/2010/main">
                <a:effectLst/>
              </a14:hiddenEffects>
            </a:ext>
          </a:extLst>
        </p:spPr>
        <p:txBody>
          <a:bodyPr wrap="none" fromWordArt="1">
            <a:prstTxWarp prst="textCascadeUp">
              <a:avLst>
                <a:gd name="adj" fmla="val 100000"/>
              </a:avLst>
            </a:prstTxWarp>
            <a:scene3d>
              <a:camera prst="legacyPerspectiveFront">
                <a:rot lat="20519999" lon="1080000" rev="0"/>
              </a:camera>
              <a:lightRig rig="legacyHarsh2" dir="b"/>
            </a:scene3d>
            <a:sp3d extrusionH="430200" prstMaterial="legacyMatte">
              <a:extrusionClr>
                <a:srgbClr val="FF6600"/>
              </a:extrusionClr>
              <a:contourClr>
                <a:srgbClr val="FFE701"/>
              </a:contourClr>
            </a:sp3d>
          </a:bodyPr>
          <a:lstStyle/>
          <a:p>
            <a:pPr algn="ctr"/>
            <a:r>
              <a:rPr lang="en-US" altLang="ja-JP" sz="3600" b="1" kern="10" spc="-180">
                <a:ln w="9525">
                  <a:round/>
                  <a:headEnd/>
                  <a:tailEnd/>
                </a:ln>
                <a:gradFill rotWithShape="0">
                  <a:gsLst>
                    <a:gs pos="0">
                      <a:srgbClr val="FFE701"/>
                    </a:gs>
                    <a:gs pos="100000">
                      <a:srgbClr val="FE3E02"/>
                    </a:gs>
                  </a:gsLst>
                  <a:lin ang="5741223" scaled="1"/>
                </a:gradFill>
                <a:latin typeface="メイリオ" panose="020B0604030504040204" pitchFamily="50" charset="-128"/>
                <a:ea typeface="メイリオ" panose="020B0604030504040204" pitchFamily="50" charset="-128"/>
              </a:rPr>
              <a:t>5</a:t>
            </a:r>
            <a:r>
              <a:rPr lang="ja-JP" altLang="en-US" sz="3600" b="1" kern="10" spc="-180">
                <a:ln w="9525">
                  <a:round/>
                  <a:headEnd/>
                  <a:tailEnd/>
                </a:ln>
                <a:gradFill rotWithShape="0">
                  <a:gsLst>
                    <a:gs pos="0">
                      <a:srgbClr val="FFE701"/>
                    </a:gs>
                    <a:gs pos="100000">
                      <a:srgbClr val="FE3E02"/>
                    </a:gs>
                  </a:gsLst>
                  <a:lin ang="5741223" scaled="1"/>
                </a:gradFill>
                <a:latin typeface="メイリオ" panose="020B0604030504040204" pitchFamily="50" charset="-128"/>
                <a:ea typeface="メイリオ" panose="020B0604030504040204" pitchFamily="50" charset="-128"/>
              </a:rPr>
              <a:t>大</a:t>
            </a:r>
          </a:p>
        </p:txBody>
      </p:sp>
      <p:grpSp>
        <p:nvGrpSpPr>
          <p:cNvPr id="2107" name="Group 59">
            <a:extLst>
              <a:ext uri="{FF2B5EF4-FFF2-40B4-BE49-F238E27FC236}">
                <a16:creationId xmlns:a16="http://schemas.microsoft.com/office/drawing/2014/main" id="{E51DC86B-231B-4B71-94E0-D3DFD01430AE}"/>
              </a:ext>
            </a:extLst>
          </p:cNvPr>
          <p:cNvGrpSpPr>
            <a:grpSpLocks/>
          </p:cNvGrpSpPr>
          <p:nvPr/>
        </p:nvGrpSpPr>
        <p:grpSpPr bwMode="auto">
          <a:xfrm>
            <a:off x="396875" y="6138863"/>
            <a:ext cx="503238" cy="503237"/>
            <a:chOff x="-794" y="3686"/>
            <a:chExt cx="1026" cy="1025"/>
          </a:xfrm>
        </p:grpSpPr>
        <p:sp>
          <p:nvSpPr>
            <p:cNvPr id="2070" name="Oval 22">
              <a:extLst>
                <a:ext uri="{FF2B5EF4-FFF2-40B4-BE49-F238E27FC236}">
                  <a16:creationId xmlns:a16="http://schemas.microsoft.com/office/drawing/2014/main" id="{0EA0E96E-6E10-4B03-A7B1-C44A9AB0418B}"/>
                </a:ext>
              </a:extLst>
            </p:cNvPr>
            <p:cNvSpPr>
              <a:spLocks noChangeArrowheads="1"/>
            </p:cNvSpPr>
            <p:nvPr/>
          </p:nvSpPr>
          <p:spPr bwMode="auto">
            <a:xfrm>
              <a:off x="-794" y="3686"/>
              <a:ext cx="1026" cy="1025"/>
            </a:xfrm>
            <a:prstGeom prst="ellipse">
              <a:avLst/>
            </a:prstGeom>
            <a:gradFill rotWithShape="1">
              <a:gsLst>
                <a:gs pos="0">
                  <a:srgbClr val="66FF33"/>
                </a:gs>
                <a:gs pos="100000">
                  <a:srgbClr val="009900"/>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05" name="Oval 57">
              <a:extLst>
                <a:ext uri="{FF2B5EF4-FFF2-40B4-BE49-F238E27FC236}">
                  <a16:creationId xmlns:a16="http://schemas.microsoft.com/office/drawing/2014/main" id="{08CBEB08-66AA-4FE1-8AD5-7718886EC7A6}"/>
                </a:ext>
              </a:extLst>
            </p:cNvPr>
            <p:cNvSpPr>
              <a:spLocks noChangeArrowheads="1"/>
            </p:cNvSpPr>
            <p:nvPr/>
          </p:nvSpPr>
          <p:spPr bwMode="auto">
            <a:xfrm>
              <a:off x="-612" y="3731"/>
              <a:ext cx="680" cy="408"/>
            </a:xfrm>
            <a:prstGeom prst="ellipse">
              <a:avLst/>
            </a:prstGeom>
            <a:gradFill rotWithShape="1">
              <a:gsLst>
                <a:gs pos="0">
                  <a:schemeClr val="bg1"/>
                </a:gs>
                <a:gs pos="100000">
                  <a:schemeClr val="bg1">
                    <a:gamma/>
                    <a:tint val="0"/>
                    <a:invGamma/>
                    <a:alpha val="0"/>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2110" name="Group 62">
            <a:extLst>
              <a:ext uri="{FF2B5EF4-FFF2-40B4-BE49-F238E27FC236}">
                <a16:creationId xmlns:a16="http://schemas.microsoft.com/office/drawing/2014/main" id="{3DAD7BC2-D089-44ED-8C86-A2FE29B849F7}"/>
              </a:ext>
            </a:extLst>
          </p:cNvPr>
          <p:cNvGrpSpPr>
            <a:grpSpLocks/>
          </p:cNvGrpSpPr>
          <p:nvPr/>
        </p:nvGrpSpPr>
        <p:grpSpPr bwMode="auto">
          <a:xfrm>
            <a:off x="6661150" y="6138863"/>
            <a:ext cx="503238" cy="503237"/>
            <a:chOff x="-794" y="3686"/>
            <a:chExt cx="1026" cy="1025"/>
          </a:xfrm>
        </p:grpSpPr>
        <p:sp>
          <p:nvSpPr>
            <p:cNvPr id="2111" name="Oval 63">
              <a:extLst>
                <a:ext uri="{FF2B5EF4-FFF2-40B4-BE49-F238E27FC236}">
                  <a16:creationId xmlns:a16="http://schemas.microsoft.com/office/drawing/2014/main" id="{18A70663-C228-4D18-9740-347AEBE111EC}"/>
                </a:ext>
              </a:extLst>
            </p:cNvPr>
            <p:cNvSpPr>
              <a:spLocks noChangeArrowheads="1"/>
            </p:cNvSpPr>
            <p:nvPr/>
          </p:nvSpPr>
          <p:spPr bwMode="auto">
            <a:xfrm>
              <a:off x="-794" y="3686"/>
              <a:ext cx="1026" cy="1025"/>
            </a:xfrm>
            <a:prstGeom prst="ellipse">
              <a:avLst/>
            </a:prstGeom>
            <a:gradFill rotWithShape="1">
              <a:gsLst>
                <a:gs pos="0">
                  <a:srgbClr val="66FF33"/>
                </a:gs>
                <a:gs pos="100000">
                  <a:srgbClr val="009900"/>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12" name="Oval 64">
              <a:extLst>
                <a:ext uri="{FF2B5EF4-FFF2-40B4-BE49-F238E27FC236}">
                  <a16:creationId xmlns:a16="http://schemas.microsoft.com/office/drawing/2014/main" id="{A2344E93-A13A-4B4F-8C36-8B908E17020A}"/>
                </a:ext>
              </a:extLst>
            </p:cNvPr>
            <p:cNvSpPr>
              <a:spLocks noChangeArrowheads="1"/>
            </p:cNvSpPr>
            <p:nvPr/>
          </p:nvSpPr>
          <p:spPr bwMode="auto">
            <a:xfrm>
              <a:off x="-612" y="3731"/>
              <a:ext cx="680" cy="408"/>
            </a:xfrm>
            <a:prstGeom prst="ellipse">
              <a:avLst/>
            </a:prstGeom>
            <a:gradFill rotWithShape="1">
              <a:gsLst>
                <a:gs pos="0">
                  <a:schemeClr val="bg1"/>
                </a:gs>
                <a:gs pos="100000">
                  <a:schemeClr val="bg1">
                    <a:gamma/>
                    <a:tint val="0"/>
                    <a:invGamma/>
                    <a:alpha val="0"/>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2113" name="Group 65">
            <a:extLst>
              <a:ext uri="{FF2B5EF4-FFF2-40B4-BE49-F238E27FC236}">
                <a16:creationId xmlns:a16="http://schemas.microsoft.com/office/drawing/2014/main" id="{81D9BE76-DED6-48E3-8DDA-0E9E11D7F308}"/>
              </a:ext>
            </a:extLst>
          </p:cNvPr>
          <p:cNvGrpSpPr>
            <a:grpSpLocks/>
          </p:cNvGrpSpPr>
          <p:nvPr/>
        </p:nvGrpSpPr>
        <p:grpSpPr bwMode="auto">
          <a:xfrm>
            <a:off x="396875" y="9812338"/>
            <a:ext cx="503238" cy="503237"/>
            <a:chOff x="-794" y="3686"/>
            <a:chExt cx="1026" cy="1025"/>
          </a:xfrm>
        </p:grpSpPr>
        <p:sp>
          <p:nvSpPr>
            <p:cNvPr id="2114" name="Oval 66">
              <a:extLst>
                <a:ext uri="{FF2B5EF4-FFF2-40B4-BE49-F238E27FC236}">
                  <a16:creationId xmlns:a16="http://schemas.microsoft.com/office/drawing/2014/main" id="{5989BB85-1A57-41F6-8A79-055CB7BE428A}"/>
                </a:ext>
              </a:extLst>
            </p:cNvPr>
            <p:cNvSpPr>
              <a:spLocks noChangeArrowheads="1"/>
            </p:cNvSpPr>
            <p:nvPr/>
          </p:nvSpPr>
          <p:spPr bwMode="auto">
            <a:xfrm>
              <a:off x="-794" y="3686"/>
              <a:ext cx="1026" cy="1025"/>
            </a:xfrm>
            <a:prstGeom prst="ellipse">
              <a:avLst/>
            </a:prstGeom>
            <a:gradFill rotWithShape="1">
              <a:gsLst>
                <a:gs pos="0">
                  <a:srgbClr val="66FF33"/>
                </a:gs>
                <a:gs pos="100000">
                  <a:srgbClr val="009900"/>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15" name="Oval 67">
              <a:extLst>
                <a:ext uri="{FF2B5EF4-FFF2-40B4-BE49-F238E27FC236}">
                  <a16:creationId xmlns:a16="http://schemas.microsoft.com/office/drawing/2014/main" id="{876376CC-4254-4F2E-B68E-79A0F309C2F5}"/>
                </a:ext>
              </a:extLst>
            </p:cNvPr>
            <p:cNvSpPr>
              <a:spLocks noChangeArrowheads="1"/>
            </p:cNvSpPr>
            <p:nvPr/>
          </p:nvSpPr>
          <p:spPr bwMode="auto">
            <a:xfrm>
              <a:off x="-612" y="3731"/>
              <a:ext cx="680" cy="408"/>
            </a:xfrm>
            <a:prstGeom prst="ellipse">
              <a:avLst/>
            </a:prstGeom>
            <a:gradFill rotWithShape="1">
              <a:gsLst>
                <a:gs pos="0">
                  <a:schemeClr val="bg1"/>
                </a:gs>
                <a:gs pos="100000">
                  <a:schemeClr val="bg1">
                    <a:gamma/>
                    <a:tint val="0"/>
                    <a:invGamma/>
                    <a:alpha val="0"/>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2116" name="Group 68">
            <a:extLst>
              <a:ext uri="{FF2B5EF4-FFF2-40B4-BE49-F238E27FC236}">
                <a16:creationId xmlns:a16="http://schemas.microsoft.com/office/drawing/2014/main" id="{7C22969E-9B99-4AF3-91C4-34B7D074969C}"/>
              </a:ext>
            </a:extLst>
          </p:cNvPr>
          <p:cNvGrpSpPr>
            <a:grpSpLocks/>
          </p:cNvGrpSpPr>
          <p:nvPr/>
        </p:nvGrpSpPr>
        <p:grpSpPr bwMode="auto">
          <a:xfrm>
            <a:off x="6661150" y="9812338"/>
            <a:ext cx="503238" cy="503237"/>
            <a:chOff x="-794" y="3686"/>
            <a:chExt cx="1026" cy="1025"/>
          </a:xfrm>
        </p:grpSpPr>
        <p:sp>
          <p:nvSpPr>
            <p:cNvPr id="2117" name="Oval 69">
              <a:extLst>
                <a:ext uri="{FF2B5EF4-FFF2-40B4-BE49-F238E27FC236}">
                  <a16:creationId xmlns:a16="http://schemas.microsoft.com/office/drawing/2014/main" id="{E2B8E4B9-A738-4DCE-AED5-98FA1D3ECB6B}"/>
                </a:ext>
              </a:extLst>
            </p:cNvPr>
            <p:cNvSpPr>
              <a:spLocks noChangeArrowheads="1"/>
            </p:cNvSpPr>
            <p:nvPr/>
          </p:nvSpPr>
          <p:spPr bwMode="auto">
            <a:xfrm>
              <a:off x="-794" y="3686"/>
              <a:ext cx="1026" cy="1025"/>
            </a:xfrm>
            <a:prstGeom prst="ellipse">
              <a:avLst/>
            </a:prstGeom>
            <a:gradFill rotWithShape="1">
              <a:gsLst>
                <a:gs pos="0">
                  <a:srgbClr val="66FF33"/>
                </a:gs>
                <a:gs pos="100000">
                  <a:srgbClr val="009900"/>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18" name="Oval 70">
              <a:extLst>
                <a:ext uri="{FF2B5EF4-FFF2-40B4-BE49-F238E27FC236}">
                  <a16:creationId xmlns:a16="http://schemas.microsoft.com/office/drawing/2014/main" id="{43B36569-01DC-4779-8D74-68AF23F7E4E9}"/>
                </a:ext>
              </a:extLst>
            </p:cNvPr>
            <p:cNvSpPr>
              <a:spLocks noChangeArrowheads="1"/>
            </p:cNvSpPr>
            <p:nvPr/>
          </p:nvSpPr>
          <p:spPr bwMode="auto">
            <a:xfrm>
              <a:off x="-612" y="3731"/>
              <a:ext cx="680" cy="408"/>
            </a:xfrm>
            <a:prstGeom prst="ellipse">
              <a:avLst/>
            </a:prstGeom>
            <a:gradFill rotWithShape="1">
              <a:gsLst>
                <a:gs pos="0">
                  <a:schemeClr val="bg1"/>
                </a:gs>
                <a:gs pos="100000">
                  <a:schemeClr val="bg1">
                    <a:gamma/>
                    <a:tint val="0"/>
                    <a:invGamma/>
                    <a:alpha val="0"/>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2127" name="AutoShape 79">
            <a:extLst>
              <a:ext uri="{FF2B5EF4-FFF2-40B4-BE49-F238E27FC236}">
                <a16:creationId xmlns:a16="http://schemas.microsoft.com/office/drawing/2014/main" id="{8B92F06C-0166-4F07-8838-FE2A60713172}"/>
              </a:ext>
            </a:extLst>
          </p:cNvPr>
          <p:cNvSpPr>
            <a:spLocks noChangeArrowheads="1"/>
          </p:cNvSpPr>
          <p:nvPr/>
        </p:nvSpPr>
        <p:spPr bwMode="auto">
          <a:xfrm>
            <a:off x="1908175" y="7507288"/>
            <a:ext cx="3671888" cy="1439862"/>
          </a:xfrm>
          <a:prstGeom prst="roundRect">
            <a:avLst>
              <a:gd name="adj" fmla="val 12898"/>
            </a:avLst>
          </a:prstGeom>
          <a:solidFill>
            <a:srgbClr val="CCFFCC"/>
          </a:solidFill>
          <a:ln w="5715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2128" name="Group 80">
            <a:extLst>
              <a:ext uri="{FF2B5EF4-FFF2-40B4-BE49-F238E27FC236}">
                <a16:creationId xmlns:a16="http://schemas.microsoft.com/office/drawing/2014/main" id="{92082120-129C-480C-95CE-D98CE52E8F4A}"/>
              </a:ext>
            </a:extLst>
          </p:cNvPr>
          <p:cNvGrpSpPr>
            <a:grpSpLocks/>
          </p:cNvGrpSpPr>
          <p:nvPr/>
        </p:nvGrpSpPr>
        <p:grpSpPr bwMode="auto">
          <a:xfrm>
            <a:off x="3349625" y="7146925"/>
            <a:ext cx="719138" cy="719138"/>
            <a:chOff x="-794" y="3686"/>
            <a:chExt cx="1026" cy="1025"/>
          </a:xfrm>
        </p:grpSpPr>
        <p:sp>
          <p:nvSpPr>
            <p:cNvPr id="2129" name="Oval 81">
              <a:extLst>
                <a:ext uri="{FF2B5EF4-FFF2-40B4-BE49-F238E27FC236}">
                  <a16:creationId xmlns:a16="http://schemas.microsoft.com/office/drawing/2014/main" id="{ED1F8350-CEF8-43E4-88FE-D64BAFE82402}"/>
                </a:ext>
              </a:extLst>
            </p:cNvPr>
            <p:cNvSpPr>
              <a:spLocks noChangeArrowheads="1"/>
            </p:cNvSpPr>
            <p:nvPr/>
          </p:nvSpPr>
          <p:spPr bwMode="auto">
            <a:xfrm>
              <a:off x="-794" y="3686"/>
              <a:ext cx="1026" cy="1025"/>
            </a:xfrm>
            <a:prstGeom prst="ellipse">
              <a:avLst/>
            </a:prstGeom>
            <a:gradFill rotWithShape="1">
              <a:gsLst>
                <a:gs pos="0">
                  <a:srgbClr val="66FF33"/>
                </a:gs>
                <a:gs pos="100000">
                  <a:srgbClr val="009900"/>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30" name="Oval 82">
              <a:extLst>
                <a:ext uri="{FF2B5EF4-FFF2-40B4-BE49-F238E27FC236}">
                  <a16:creationId xmlns:a16="http://schemas.microsoft.com/office/drawing/2014/main" id="{681E4F71-72FC-401A-BDC7-77788EC14A90}"/>
                </a:ext>
              </a:extLst>
            </p:cNvPr>
            <p:cNvSpPr>
              <a:spLocks noChangeArrowheads="1"/>
            </p:cNvSpPr>
            <p:nvPr/>
          </p:nvSpPr>
          <p:spPr bwMode="auto">
            <a:xfrm>
              <a:off x="-612" y="3731"/>
              <a:ext cx="680" cy="408"/>
            </a:xfrm>
            <a:prstGeom prst="ellipse">
              <a:avLst/>
            </a:prstGeom>
            <a:gradFill rotWithShape="1">
              <a:gsLst>
                <a:gs pos="0">
                  <a:schemeClr val="bg1"/>
                </a:gs>
                <a:gs pos="100000">
                  <a:schemeClr val="bg1">
                    <a:gamma/>
                    <a:tint val="0"/>
                    <a:invGamma/>
                    <a:alpha val="0"/>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2131" name="Text Box 83">
            <a:extLst>
              <a:ext uri="{FF2B5EF4-FFF2-40B4-BE49-F238E27FC236}">
                <a16:creationId xmlns:a16="http://schemas.microsoft.com/office/drawing/2014/main" id="{5D52B1DA-41AE-41B4-93CE-CF385C553DDF}"/>
              </a:ext>
            </a:extLst>
          </p:cNvPr>
          <p:cNvSpPr txBox="1">
            <a:spLocks noChangeArrowheads="1"/>
          </p:cNvSpPr>
          <p:nvPr/>
        </p:nvSpPr>
        <p:spPr bwMode="auto">
          <a:xfrm>
            <a:off x="1981200" y="8010525"/>
            <a:ext cx="2673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400" b="1">
                <a:solidFill>
                  <a:schemeClr val="accent2"/>
                </a:solidFill>
                <a:ea typeface="メイリオ" panose="020B0604030504040204" pitchFamily="50" charset="-128"/>
              </a:rPr>
              <a:t>５つ目はこんな特長があります</a:t>
            </a:r>
          </a:p>
        </p:txBody>
      </p:sp>
      <p:sp>
        <p:nvSpPr>
          <p:cNvPr id="2132" name="Text Box 84">
            <a:extLst>
              <a:ext uri="{FF2B5EF4-FFF2-40B4-BE49-F238E27FC236}">
                <a16:creationId xmlns:a16="http://schemas.microsoft.com/office/drawing/2014/main" id="{C6388CC2-A556-4740-9227-A3C25750A4AA}"/>
              </a:ext>
            </a:extLst>
          </p:cNvPr>
          <p:cNvSpPr txBox="1">
            <a:spLocks noChangeArrowheads="1"/>
          </p:cNvSpPr>
          <p:nvPr/>
        </p:nvSpPr>
        <p:spPr bwMode="auto">
          <a:xfrm>
            <a:off x="1981200" y="8299450"/>
            <a:ext cx="3527425" cy="582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900">
                <a:ea typeface="メイリオ" panose="020B0604030504040204" pitchFamily="50" charset="-128"/>
              </a:rPr>
              <a:t>その特長とはこのような特長です。ここには上記の特長を簡単に説明します。その特長とはこのような特長です。ここには上記の特長を簡単に説明します。</a:t>
            </a:r>
          </a:p>
        </p:txBody>
      </p:sp>
      <p:sp>
        <p:nvSpPr>
          <p:cNvPr id="2093" name="Text Box 45">
            <a:extLst>
              <a:ext uri="{FF2B5EF4-FFF2-40B4-BE49-F238E27FC236}">
                <a16:creationId xmlns:a16="http://schemas.microsoft.com/office/drawing/2014/main" id="{E563DB54-4F94-4FD3-87C4-7969FEE8AF12}"/>
              </a:ext>
            </a:extLst>
          </p:cNvPr>
          <p:cNvSpPr txBox="1">
            <a:spLocks noChangeArrowheads="1"/>
          </p:cNvSpPr>
          <p:nvPr/>
        </p:nvSpPr>
        <p:spPr bwMode="auto">
          <a:xfrm rot="-900000">
            <a:off x="6732588" y="6138863"/>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2400">
                <a:solidFill>
                  <a:schemeClr val="bg1"/>
                </a:solidFill>
                <a:latin typeface="Arial Black" panose="020B0A04020102020204" pitchFamily="34" charset="0"/>
              </a:rPr>
              <a:t>2</a:t>
            </a:r>
          </a:p>
        </p:txBody>
      </p:sp>
      <p:sp>
        <p:nvSpPr>
          <p:cNvPr id="2133" name="Text Box 85">
            <a:extLst>
              <a:ext uri="{FF2B5EF4-FFF2-40B4-BE49-F238E27FC236}">
                <a16:creationId xmlns:a16="http://schemas.microsoft.com/office/drawing/2014/main" id="{D0AE4D33-995F-4C7B-B713-984A099F2E92}"/>
              </a:ext>
            </a:extLst>
          </p:cNvPr>
          <p:cNvSpPr txBox="1">
            <a:spLocks noChangeArrowheads="1"/>
          </p:cNvSpPr>
          <p:nvPr/>
        </p:nvSpPr>
        <p:spPr bwMode="auto">
          <a:xfrm rot="-900000">
            <a:off x="441325" y="6138863"/>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2400">
                <a:solidFill>
                  <a:schemeClr val="bg1"/>
                </a:solidFill>
                <a:latin typeface="Arial Black" panose="020B0A04020102020204" pitchFamily="34" charset="0"/>
              </a:rPr>
              <a:t>1</a:t>
            </a:r>
          </a:p>
        </p:txBody>
      </p:sp>
      <p:sp>
        <p:nvSpPr>
          <p:cNvPr id="2134" name="Text Box 86">
            <a:extLst>
              <a:ext uri="{FF2B5EF4-FFF2-40B4-BE49-F238E27FC236}">
                <a16:creationId xmlns:a16="http://schemas.microsoft.com/office/drawing/2014/main" id="{39C02A4F-2BD3-4FE4-83AD-7E9E49133A9F}"/>
              </a:ext>
            </a:extLst>
          </p:cNvPr>
          <p:cNvSpPr txBox="1">
            <a:spLocks noChangeArrowheads="1"/>
          </p:cNvSpPr>
          <p:nvPr/>
        </p:nvSpPr>
        <p:spPr bwMode="auto">
          <a:xfrm rot="-900000">
            <a:off x="468313" y="9810750"/>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2400">
                <a:solidFill>
                  <a:schemeClr val="bg1"/>
                </a:solidFill>
                <a:latin typeface="Arial Black" panose="020B0A04020102020204" pitchFamily="34" charset="0"/>
              </a:rPr>
              <a:t>3</a:t>
            </a:r>
          </a:p>
        </p:txBody>
      </p:sp>
      <p:sp>
        <p:nvSpPr>
          <p:cNvPr id="2135" name="Text Box 87">
            <a:extLst>
              <a:ext uri="{FF2B5EF4-FFF2-40B4-BE49-F238E27FC236}">
                <a16:creationId xmlns:a16="http://schemas.microsoft.com/office/drawing/2014/main" id="{072A194F-6856-46D0-9604-66D20647BD2A}"/>
              </a:ext>
            </a:extLst>
          </p:cNvPr>
          <p:cNvSpPr txBox="1">
            <a:spLocks noChangeArrowheads="1"/>
          </p:cNvSpPr>
          <p:nvPr/>
        </p:nvSpPr>
        <p:spPr bwMode="auto">
          <a:xfrm rot="-900000">
            <a:off x="6705600" y="9810750"/>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2400">
                <a:solidFill>
                  <a:schemeClr val="bg1"/>
                </a:solidFill>
                <a:latin typeface="Arial Black" panose="020B0A04020102020204" pitchFamily="34" charset="0"/>
              </a:rPr>
              <a:t>4</a:t>
            </a:r>
          </a:p>
        </p:txBody>
      </p:sp>
      <p:sp>
        <p:nvSpPr>
          <p:cNvPr id="2136" name="Text Box 88">
            <a:extLst>
              <a:ext uri="{FF2B5EF4-FFF2-40B4-BE49-F238E27FC236}">
                <a16:creationId xmlns:a16="http://schemas.microsoft.com/office/drawing/2014/main" id="{F606A8C5-0C07-462E-B0A4-ABACD468210D}"/>
              </a:ext>
            </a:extLst>
          </p:cNvPr>
          <p:cNvSpPr txBox="1">
            <a:spLocks noChangeArrowheads="1"/>
          </p:cNvSpPr>
          <p:nvPr/>
        </p:nvSpPr>
        <p:spPr bwMode="auto">
          <a:xfrm rot="-900000">
            <a:off x="3492500" y="7218363"/>
            <a:ext cx="455613"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3200">
                <a:solidFill>
                  <a:schemeClr val="bg1"/>
                </a:solidFill>
                <a:latin typeface="Arial Black" panose="020B0A04020102020204" pitchFamily="34" charset="0"/>
              </a:rPr>
              <a:t>5</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Text Box 4">
            <a:extLst>
              <a:ext uri="{FF2B5EF4-FFF2-40B4-BE49-F238E27FC236}">
                <a16:creationId xmlns:a16="http://schemas.microsoft.com/office/drawing/2014/main" id="{42F9F3DE-A593-48A1-9701-EDB0B38F4FE0}"/>
              </a:ext>
            </a:extLst>
          </p:cNvPr>
          <p:cNvSpPr txBox="1">
            <a:spLocks noChangeArrowheads="1"/>
          </p:cNvSpPr>
          <p:nvPr/>
        </p:nvSpPr>
        <p:spPr bwMode="auto">
          <a:xfrm>
            <a:off x="107950" y="10387013"/>
            <a:ext cx="4541838" cy="18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600">
                <a:latin typeface="メイリオ" panose="020B0604030504040204" pitchFamily="50" charset="-128"/>
                <a:ea typeface="メイリオ" panose="020B0604030504040204" pitchFamily="50" charset="-128"/>
              </a:rPr>
              <a:t>●</a:t>
            </a:r>
            <a:r>
              <a:rPr lang="ja-JP" altLang="en-US" sz="600">
                <a:latin typeface="メイリオ" panose="020B0604030504040204" pitchFamily="50" charset="-128"/>
                <a:ea typeface="メイリオ" panose="020B0604030504040204" pitchFamily="50" charset="-128"/>
              </a:rPr>
              <a:t>カタログの内容は予告無く変更する場合がありますので、ご了承願います。　●このカタログの制作は平成</a:t>
            </a:r>
            <a:r>
              <a:rPr lang="en-US" altLang="ja-JP" sz="600">
                <a:latin typeface="メイリオ" panose="020B0604030504040204" pitchFamily="50" charset="-128"/>
                <a:ea typeface="メイリオ" panose="020B0604030504040204" pitchFamily="50" charset="-128"/>
              </a:rPr>
              <a:t>2x</a:t>
            </a:r>
            <a:r>
              <a:rPr lang="ja-JP" altLang="en-US" sz="600">
                <a:latin typeface="メイリオ" panose="020B0604030504040204" pitchFamily="50" charset="-128"/>
                <a:ea typeface="メイリオ" panose="020B0604030504040204" pitchFamily="50" charset="-128"/>
              </a:rPr>
              <a:t>年ｘｘ月です。</a:t>
            </a:r>
          </a:p>
        </p:txBody>
      </p:sp>
      <p:sp>
        <p:nvSpPr>
          <p:cNvPr id="3078" name="Line 6">
            <a:extLst>
              <a:ext uri="{FF2B5EF4-FFF2-40B4-BE49-F238E27FC236}">
                <a16:creationId xmlns:a16="http://schemas.microsoft.com/office/drawing/2014/main" id="{A6F71404-07F4-408D-BBDB-0F1B907DAAA9}"/>
              </a:ext>
            </a:extLst>
          </p:cNvPr>
          <p:cNvSpPr>
            <a:spLocks noChangeShapeType="1"/>
          </p:cNvSpPr>
          <p:nvPr/>
        </p:nvSpPr>
        <p:spPr bwMode="auto">
          <a:xfrm>
            <a:off x="3781425" y="8442325"/>
            <a:ext cx="0" cy="1873250"/>
          </a:xfrm>
          <a:prstGeom prst="line">
            <a:avLst/>
          </a:prstGeom>
          <a:noFill/>
          <a:ln w="19050">
            <a:solidFill>
              <a:srgbClr val="80808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79" name="Text Box 7">
            <a:extLst>
              <a:ext uri="{FF2B5EF4-FFF2-40B4-BE49-F238E27FC236}">
                <a16:creationId xmlns:a16="http://schemas.microsoft.com/office/drawing/2014/main" id="{AC3503FD-EF7B-4B08-BEB9-BAEDDF773B6E}"/>
              </a:ext>
            </a:extLst>
          </p:cNvPr>
          <p:cNvSpPr txBox="1">
            <a:spLocks noChangeArrowheads="1"/>
          </p:cNvSpPr>
          <p:nvPr/>
        </p:nvSpPr>
        <p:spPr bwMode="auto">
          <a:xfrm>
            <a:off x="180975" y="8586788"/>
            <a:ext cx="48895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800">
                <a:ea typeface="メイリオ" panose="020B0604030504040204" pitchFamily="50" charset="-128"/>
              </a:rPr>
              <a:t>製造元</a:t>
            </a:r>
          </a:p>
        </p:txBody>
      </p:sp>
      <p:sp>
        <p:nvSpPr>
          <p:cNvPr id="3080" name="Text Box 8">
            <a:extLst>
              <a:ext uri="{FF2B5EF4-FFF2-40B4-BE49-F238E27FC236}">
                <a16:creationId xmlns:a16="http://schemas.microsoft.com/office/drawing/2014/main" id="{01041398-B207-4728-BB31-CE875D2E0D6D}"/>
              </a:ext>
            </a:extLst>
          </p:cNvPr>
          <p:cNvSpPr txBox="1">
            <a:spLocks noChangeArrowheads="1"/>
          </p:cNvSpPr>
          <p:nvPr/>
        </p:nvSpPr>
        <p:spPr bwMode="auto">
          <a:xfrm>
            <a:off x="3781425" y="8586788"/>
            <a:ext cx="130175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800">
                <a:ea typeface="メイリオ" panose="020B0604030504040204" pitchFamily="50" charset="-128"/>
              </a:rPr>
              <a:t>お問い合わせ先はこちら</a:t>
            </a:r>
          </a:p>
        </p:txBody>
      </p:sp>
      <p:sp>
        <p:nvSpPr>
          <p:cNvPr id="3081" name="Text Box 9">
            <a:extLst>
              <a:ext uri="{FF2B5EF4-FFF2-40B4-BE49-F238E27FC236}">
                <a16:creationId xmlns:a16="http://schemas.microsoft.com/office/drawing/2014/main" id="{9A2EBD57-A72A-4C3D-895D-8578970720FB}"/>
              </a:ext>
            </a:extLst>
          </p:cNvPr>
          <p:cNvSpPr txBox="1">
            <a:spLocks noChangeArrowheads="1"/>
          </p:cNvSpPr>
          <p:nvPr/>
        </p:nvSpPr>
        <p:spPr bwMode="auto">
          <a:xfrm>
            <a:off x="6300788" y="90488"/>
            <a:ext cx="11715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dist"/>
            <a:r>
              <a:rPr lang="ja-JP" altLang="en-US" sz="1000">
                <a:ea typeface="メイリオ" panose="020B0604030504040204" pitchFamily="50" charset="-128"/>
              </a:rPr>
              <a:t>商品名</a:t>
            </a:r>
          </a:p>
          <a:p>
            <a:pPr algn="dist"/>
            <a:r>
              <a:rPr lang="ja-JP" altLang="en-US" sz="1400">
                <a:ea typeface="メイリオ" panose="020B0604030504040204" pitchFamily="50" charset="-128"/>
              </a:rPr>
              <a:t>商品愛称</a:t>
            </a:r>
            <a:endParaRPr lang="ja-JP" altLang="en-US" sz="1000" b="1">
              <a:ea typeface="メイリオ" panose="020B0604030504040204" pitchFamily="50" charset="-128"/>
            </a:endParaRPr>
          </a:p>
        </p:txBody>
      </p:sp>
      <p:sp>
        <p:nvSpPr>
          <p:cNvPr id="3082" name="Rectangle 10">
            <a:extLst>
              <a:ext uri="{FF2B5EF4-FFF2-40B4-BE49-F238E27FC236}">
                <a16:creationId xmlns:a16="http://schemas.microsoft.com/office/drawing/2014/main" id="{09A54E7C-B0EA-4C40-A297-BBE340D63947}"/>
              </a:ext>
            </a:extLst>
          </p:cNvPr>
          <p:cNvSpPr>
            <a:spLocks noChangeArrowheads="1"/>
          </p:cNvSpPr>
          <p:nvPr/>
        </p:nvSpPr>
        <p:spPr bwMode="auto">
          <a:xfrm>
            <a:off x="180975" y="8083550"/>
            <a:ext cx="7199313" cy="360363"/>
          </a:xfrm>
          <a:prstGeom prst="rect">
            <a:avLst/>
          </a:prstGeom>
          <a:solidFill>
            <a:schemeClr val="bg1"/>
          </a:solidFill>
          <a:ln w="6350">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pic>
        <p:nvPicPr>
          <p:cNvPr id="3085" name="Picture 13">
            <a:extLst>
              <a:ext uri="{FF2B5EF4-FFF2-40B4-BE49-F238E27FC236}">
                <a16:creationId xmlns:a16="http://schemas.microsoft.com/office/drawing/2014/main" id="{A8CA26C1-FC60-49A9-A7D3-00E104B57D0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2413" y="8154988"/>
            <a:ext cx="215900" cy="192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86" name="AutoShape 14">
            <a:extLst>
              <a:ext uri="{FF2B5EF4-FFF2-40B4-BE49-F238E27FC236}">
                <a16:creationId xmlns:a16="http://schemas.microsoft.com/office/drawing/2014/main" id="{94318762-6D61-4062-9DD6-B9ED9DC2D444}"/>
              </a:ext>
            </a:extLst>
          </p:cNvPr>
          <p:cNvSpPr>
            <a:spLocks noChangeArrowheads="1"/>
          </p:cNvSpPr>
          <p:nvPr/>
        </p:nvSpPr>
        <p:spPr bwMode="auto">
          <a:xfrm>
            <a:off x="180975" y="5778500"/>
            <a:ext cx="7199313" cy="73025"/>
          </a:xfrm>
          <a:prstGeom prst="roundRect">
            <a:avLst>
              <a:gd name="adj" fmla="val 50000"/>
            </a:avLst>
          </a:prstGeom>
          <a:gradFill rotWithShape="1">
            <a:gsLst>
              <a:gs pos="0">
                <a:srgbClr val="66FF99">
                  <a:gamma/>
                  <a:tint val="31765"/>
                  <a:invGamma/>
                </a:srgbClr>
              </a:gs>
              <a:gs pos="100000">
                <a:srgbClr val="66FF99"/>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aphicFrame>
        <p:nvGraphicFramePr>
          <p:cNvPr id="3268" name="Group 196">
            <a:extLst>
              <a:ext uri="{FF2B5EF4-FFF2-40B4-BE49-F238E27FC236}">
                <a16:creationId xmlns:a16="http://schemas.microsoft.com/office/drawing/2014/main" id="{91228106-DA84-47D2-B2B9-FA141B366B76}"/>
              </a:ext>
            </a:extLst>
          </p:cNvPr>
          <p:cNvGraphicFramePr>
            <a:graphicFrameLocks noGrp="1"/>
          </p:cNvGraphicFramePr>
          <p:nvPr/>
        </p:nvGraphicFramePr>
        <p:xfrm>
          <a:off x="323850" y="6065838"/>
          <a:ext cx="3384550" cy="1257300"/>
        </p:xfrm>
        <a:graphic>
          <a:graphicData uri="http://schemas.openxmlformats.org/drawingml/2006/table">
            <a:tbl>
              <a:tblPr/>
              <a:tblGrid>
                <a:gridCol w="774700">
                  <a:extLst>
                    <a:ext uri="{9D8B030D-6E8A-4147-A177-3AD203B41FA5}">
                      <a16:colId xmlns:a16="http://schemas.microsoft.com/office/drawing/2014/main" val="328291093"/>
                    </a:ext>
                  </a:extLst>
                </a:gridCol>
                <a:gridCol w="2609850">
                  <a:extLst>
                    <a:ext uri="{9D8B030D-6E8A-4147-A177-3AD203B41FA5}">
                      <a16:colId xmlns:a16="http://schemas.microsoft.com/office/drawing/2014/main" val="1309124793"/>
                    </a:ext>
                  </a:extLst>
                </a:gridCol>
              </a:tblGrid>
              <a:tr h="1143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1" i="0" u="none" strike="noStrike" cap="none" normalizeH="0" baseline="0">
                          <a:ln>
                            <a:noFill/>
                          </a:ln>
                          <a:solidFill>
                            <a:schemeClr val="bg1"/>
                          </a:solidFill>
                          <a:effectLst/>
                          <a:latin typeface="Arial" panose="020B0604020202020204" pitchFamily="34" charset="0"/>
                          <a:ea typeface="メイリオ" panose="020B0604030504040204" pitchFamily="50" charset="-128"/>
                        </a:rPr>
                        <a:t>製品型名</a:t>
                      </a: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1" i="0" u="none" strike="noStrike" cap="none" normalizeH="0" baseline="0">
                          <a:ln>
                            <a:noFill/>
                          </a:ln>
                          <a:solidFill>
                            <a:schemeClr val="bg1"/>
                          </a:solidFill>
                          <a:effectLst/>
                          <a:latin typeface="Arial" panose="020B0604020202020204" pitchFamily="34" charset="0"/>
                          <a:ea typeface="メイリオ" panose="020B0604030504040204" pitchFamily="50" charset="-128"/>
                        </a:rPr>
                        <a:t>内容</a:t>
                      </a: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535832648"/>
                  </a:ext>
                </a:extLst>
              </a:tr>
              <a:tr h="1143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外形サイズ</a:t>
                      </a: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endParaRP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172485211"/>
                  </a:ext>
                </a:extLst>
              </a:tr>
              <a:tr h="1143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重量</a:t>
                      </a: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endParaRP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882634808"/>
                  </a:ext>
                </a:extLst>
              </a:tr>
              <a:tr h="1127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材質</a:t>
                      </a: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endParaRP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065319765"/>
                  </a:ext>
                </a:extLst>
              </a:tr>
              <a:tr h="1143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消費電力</a:t>
                      </a: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endParaRP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60210000"/>
                  </a:ext>
                </a:extLst>
              </a:tr>
              <a:tr h="1143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定格電圧</a:t>
                      </a: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endParaRP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020262604"/>
                  </a:ext>
                </a:extLst>
              </a:tr>
              <a:tr h="1143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動作温度</a:t>
                      </a: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endParaRP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293451315"/>
                  </a:ext>
                </a:extLst>
              </a:tr>
              <a:tr h="1127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備考</a:t>
                      </a: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endParaRP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101932428"/>
                  </a:ext>
                </a:extLst>
              </a:tr>
            </a:tbl>
          </a:graphicData>
        </a:graphic>
      </p:graphicFrame>
      <p:sp>
        <p:nvSpPr>
          <p:cNvPr id="3181" name="Rectangle 109" descr="右上がり対角線">
            <a:extLst>
              <a:ext uri="{FF2B5EF4-FFF2-40B4-BE49-F238E27FC236}">
                <a16:creationId xmlns:a16="http://schemas.microsoft.com/office/drawing/2014/main" id="{19ED825B-7748-4940-ABA3-97A07F4D7A09}"/>
              </a:ext>
            </a:extLst>
          </p:cNvPr>
          <p:cNvSpPr>
            <a:spLocks noChangeArrowheads="1"/>
          </p:cNvSpPr>
          <p:nvPr/>
        </p:nvSpPr>
        <p:spPr bwMode="auto">
          <a:xfrm>
            <a:off x="3997325" y="6065838"/>
            <a:ext cx="3240088" cy="1728787"/>
          </a:xfrm>
          <a:prstGeom prst="rect">
            <a:avLst/>
          </a:prstGeom>
          <a:pattFill prst="ltUpDiag">
            <a:fgClr>
              <a:schemeClr val="accent1"/>
            </a:fgClr>
            <a:bgClr>
              <a:schemeClr val="bg1"/>
            </a:bgClr>
          </a:pattFill>
          <a:ln w="6350">
            <a:solidFill>
              <a:srgbClr val="808080"/>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83" name="AutoShape 111">
            <a:extLst>
              <a:ext uri="{FF2B5EF4-FFF2-40B4-BE49-F238E27FC236}">
                <a16:creationId xmlns:a16="http://schemas.microsoft.com/office/drawing/2014/main" id="{4864A4D4-68C7-4890-8561-C4C07C1D8D72}"/>
              </a:ext>
            </a:extLst>
          </p:cNvPr>
          <p:cNvSpPr>
            <a:spLocks noChangeArrowheads="1"/>
          </p:cNvSpPr>
          <p:nvPr/>
        </p:nvSpPr>
        <p:spPr bwMode="auto">
          <a:xfrm>
            <a:off x="180975" y="1098550"/>
            <a:ext cx="7199313" cy="73025"/>
          </a:xfrm>
          <a:prstGeom prst="roundRect">
            <a:avLst>
              <a:gd name="adj" fmla="val 50000"/>
            </a:avLst>
          </a:prstGeom>
          <a:gradFill rotWithShape="1">
            <a:gsLst>
              <a:gs pos="0">
                <a:srgbClr val="66FF99">
                  <a:gamma/>
                  <a:tint val="31765"/>
                  <a:invGamma/>
                </a:srgbClr>
              </a:gs>
              <a:gs pos="100000">
                <a:srgbClr val="66FF99"/>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85" name="Text Box 113">
            <a:extLst>
              <a:ext uri="{FF2B5EF4-FFF2-40B4-BE49-F238E27FC236}">
                <a16:creationId xmlns:a16="http://schemas.microsoft.com/office/drawing/2014/main" id="{6708F2E7-CDCD-4708-89D9-B29C02347EE6}"/>
              </a:ext>
            </a:extLst>
          </p:cNvPr>
          <p:cNvSpPr txBox="1">
            <a:spLocks noChangeArrowheads="1"/>
          </p:cNvSpPr>
          <p:nvPr/>
        </p:nvSpPr>
        <p:spPr bwMode="auto">
          <a:xfrm>
            <a:off x="723900" y="815975"/>
            <a:ext cx="23034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ja-JP" sz="1400" b="1">
                <a:solidFill>
                  <a:srgbClr val="009900"/>
                </a:solidFill>
                <a:ea typeface="メイリオ" panose="020B0604030504040204" pitchFamily="50" charset="-128"/>
              </a:rPr>
              <a:t>『</a:t>
            </a:r>
            <a:r>
              <a:rPr lang="ja-JP" altLang="en-US" sz="1400" b="1">
                <a:solidFill>
                  <a:srgbClr val="009900"/>
                </a:solidFill>
                <a:ea typeface="メイリオ" panose="020B0604030504040204" pitchFamily="50" charset="-128"/>
              </a:rPr>
              <a:t>商品愛称</a:t>
            </a:r>
            <a:r>
              <a:rPr lang="en-US" altLang="ja-JP" sz="1400" b="1">
                <a:solidFill>
                  <a:srgbClr val="009900"/>
                </a:solidFill>
                <a:ea typeface="メイリオ" panose="020B0604030504040204" pitchFamily="50" charset="-128"/>
              </a:rPr>
              <a:t>』</a:t>
            </a:r>
            <a:r>
              <a:rPr lang="ja-JP" altLang="en-US" sz="1400" b="1">
                <a:solidFill>
                  <a:srgbClr val="009900"/>
                </a:solidFill>
                <a:ea typeface="メイリオ" panose="020B0604030504040204" pitchFamily="50" charset="-128"/>
              </a:rPr>
              <a:t>の機能</a:t>
            </a:r>
          </a:p>
        </p:txBody>
      </p:sp>
      <p:sp>
        <p:nvSpPr>
          <p:cNvPr id="3187" name="Text Box 115">
            <a:extLst>
              <a:ext uri="{FF2B5EF4-FFF2-40B4-BE49-F238E27FC236}">
                <a16:creationId xmlns:a16="http://schemas.microsoft.com/office/drawing/2014/main" id="{903B126D-7D8B-4816-8D89-91DE497A2F71}"/>
              </a:ext>
            </a:extLst>
          </p:cNvPr>
          <p:cNvSpPr txBox="1">
            <a:spLocks noChangeArrowheads="1"/>
          </p:cNvSpPr>
          <p:nvPr/>
        </p:nvSpPr>
        <p:spPr bwMode="auto">
          <a:xfrm>
            <a:off x="795338" y="5495925"/>
            <a:ext cx="26638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ja-JP" sz="1400" b="1">
                <a:solidFill>
                  <a:srgbClr val="009900"/>
                </a:solidFill>
                <a:ea typeface="メイリオ" panose="020B0604030504040204" pitchFamily="50" charset="-128"/>
              </a:rPr>
              <a:t>『</a:t>
            </a:r>
            <a:r>
              <a:rPr lang="ja-JP" altLang="en-US" sz="1400" b="1">
                <a:solidFill>
                  <a:srgbClr val="009900"/>
                </a:solidFill>
                <a:ea typeface="メイリオ" panose="020B0604030504040204" pitchFamily="50" charset="-128"/>
              </a:rPr>
              <a:t>商品愛称</a:t>
            </a:r>
            <a:r>
              <a:rPr lang="en-US" altLang="ja-JP" sz="1400" b="1">
                <a:solidFill>
                  <a:srgbClr val="009900"/>
                </a:solidFill>
                <a:ea typeface="メイリオ" panose="020B0604030504040204" pitchFamily="50" charset="-128"/>
              </a:rPr>
              <a:t>』</a:t>
            </a:r>
            <a:r>
              <a:rPr lang="ja-JP" altLang="en-US" sz="1400" b="1">
                <a:solidFill>
                  <a:srgbClr val="009900"/>
                </a:solidFill>
                <a:ea typeface="メイリオ" panose="020B0604030504040204" pitchFamily="50" charset="-128"/>
              </a:rPr>
              <a:t>の主な仕様</a:t>
            </a:r>
          </a:p>
        </p:txBody>
      </p:sp>
      <p:sp>
        <p:nvSpPr>
          <p:cNvPr id="3188" name="Text Box 116">
            <a:extLst>
              <a:ext uri="{FF2B5EF4-FFF2-40B4-BE49-F238E27FC236}">
                <a16:creationId xmlns:a16="http://schemas.microsoft.com/office/drawing/2014/main" id="{E13D45D0-AF7A-4FEF-AB6B-A88F13FE1F9C}"/>
              </a:ext>
            </a:extLst>
          </p:cNvPr>
          <p:cNvSpPr txBox="1">
            <a:spLocks noChangeArrowheads="1"/>
          </p:cNvSpPr>
          <p:nvPr/>
        </p:nvSpPr>
        <p:spPr bwMode="auto">
          <a:xfrm>
            <a:off x="3997325" y="6065838"/>
            <a:ext cx="48895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800">
                <a:ea typeface="メイリオ" panose="020B0604030504040204" pitchFamily="50" charset="-128"/>
              </a:rPr>
              <a:t>外観図</a:t>
            </a:r>
          </a:p>
        </p:txBody>
      </p:sp>
      <p:sp>
        <p:nvSpPr>
          <p:cNvPr id="3189" name="Rectangle 117">
            <a:extLst>
              <a:ext uri="{FF2B5EF4-FFF2-40B4-BE49-F238E27FC236}">
                <a16:creationId xmlns:a16="http://schemas.microsoft.com/office/drawing/2014/main" id="{D56731F4-01A5-4415-837F-4AB4601EF46F}"/>
              </a:ext>
            </a:extLst>
          </p:cNvPr>
          <p:cNvSpPr>
            <a:spLocks noChangeArrowheads="1"/>
          </p:cNvSpPr>
          <p:nvPr/>
        </p:nvSpPr>
        <p:spPr bwMode="auto">
          <a:xfrm>
            <a:off x="396875" y="1597025"/>
            <a:ext cx="1584325" cy="1203325"/>
          </a:xfrm>
          <a:prstGeom prst="rect">
            <a:avLst/>
          </a:prstGeom>
          <a:solidFill>
            <a:schemeClr val="bg1"/>
          </a:solidFill>
          <a:ln w="6350">
            <a:solidFill>
              <a:srgbClr val="808080"/>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94" name="Rectangle 122">
            <a:extLst>
              <a:ext uri="{FF2B5EF4-FFF2-40B4-BE49-F238E27FC236}">
                <a16:creationId xmlns:a16="http://schemas.microsoft.com/office/drawing/2014/main" id="{92274357-40E5-4367-8AC0-8B1F175EB24B}"/>
              </a:ext>
            </a:extLst>
          </p:cNvPr>
          <p:cNvSpPr>
            <a:spLocks noChangeArrowheads="1"/>
          </p:cNvSpPr>
          <p:nvPr/>
        </p:nvSpPr>
        <p:spPr bwMode="auto">
          <a:xfrm>
            <a:off x="2125663" y="1597025"/>
            <a:ext cx="1584325" cy="1203325"/>
          </a:xfrm>
          <a:prstGeom prst="rect">
            <a:avLst/>
          </a:prstGeom>
          <a:solidFill>
            <a:schemeClr val="bg1"/>
          </a:solidFill>
          <a:ln w="6350">
            <a:solidFill>
              <a:srgbClr val="808080"/>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95" name="Rectangle 123">
            <a:extLst>
              <a:ext uri="{FF2B5EF4-FFF2-40B4-BE49-F238E27FC236}">
                <a16:creationId xmlns:a16="http://schemas.microsoft.com/office/drawing/2014/main" id="{25100A23-5AAF-43E8-8528-28823AFFEBDE}"/>
              </a:ext>
            </a:extLst>
          </p:cNvPr>
          <p:cNvSpPr>
            <a:spLocks noChangeArrowheads="1"/>
          </p:cNvSpPr>
          <p:nvPr/>
        </p:nvSpPr>
        <p:spPr bwMode="auto">
          <a:xfrm>
            <a:off x="3852863" y="1597025"/>
            <a:ext cx="1584325" cy="1203325"/>
          </a:xfrm>
          <a:prstGeom prst="rect">
            <a:avLst/>
          </a:prstGeom>
          <a:solidFill>
            <a:schemeClr val="bg1"/>
          </a:solidFill>
          <a:ln w="6350">
            <a:solidFill>
              <a:srgbClr val="808080"/>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96" name="Rectangle 124">
            <a:extLst>
              <a:ext uri="{FF2B5EF4-FFF2-40B4-BE49-F238E27FC236}">
                <a16:creationId xmlns:a16="http://schemas.microsoft.com/office/drawing/2014/main" id="{AAC32D3D-2802-4B3F-80BF-79495385EAC7}"/>
              </a:ext>
            </a:extLst>
          </p:cNvPr>
          <p:cNvSpPr>
            <a:spLocks noChangeArrowheads="1"/>
          </p:cNvSpPr>
          <p:nvPr/>
        </p:nvSpPr>
        <p:spPr bwMode="auto">
          <a:xfrm>
            <a:off x="5580063" y="1597025"/>
            <a:ext cx="1584325" cy="1635125"/>
          </a:xfrm>
          <a:prstGeom prst="rect">
            <a:avLst/>
          </a:prstGeom>
          <a:solidFill>
            <a:schemeClr val="bg1"/>
          </a:solidFill>
          <a:ln w="6350">
            <a:solidFill>
              <a:srgbClr val="808080"/>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97" name="Text Box 125">
            <a:extLst>
              <a:ext uri="{FF2B5EF4-FFF2-40B4-BE49-F238E27FC236}">
                <a16:creationId xmlns:a16="http://schemas.microsoft.com/office/drawing/2014/main" id="{26070626-0D5E-44CB-A0C7-9E10FD4D211F}"/>
              </a:ext>
            </a:extLst>
          </p:cNvPr>
          <p:cNvSpPr txBox="1">
            <a:spLocks noChangeArrowheads="1"/>
          </p:cNvSpPr>
          <p:nvPr/>
        </p:nvSpPr>
        <p:spPr bwMode="auto">
          <a:xfrm>
            <a:off x="323850" y="1360488"/>
            <a:ext cx="1584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ja-JP" sz="1000" b="1">
                <a:ea typeface="メイリオ" panose="020B0604030504040204" pitchFamily="50" charset="-128"/>
              </a:rPr>
              <a:t>■○○○</a:t>
            </a:r>
            <a:r>
              <a:rPr lang="ja-JP" altLang="en-US" sz="1000" b="1">
                <a:ea typeface="メイリオ" panose="020B0604030504040204" pitchFamily="50" charset="-128"/>
              </a:rPr>
              <a:t>機能</a:t>
            </a:r>
          </a:p>
        </p:txBody>
      </p:sp>
      <p:sp>
        <p:nvSpPr>
          <p:cNvPr id="3198" name="Text Box 126">
            <a:extLst>
              <a:ext uri="{FF2B5EF4-FFF2-40B4-BE49-F238E27FC236}">
                <a16:creationId xmlns:a16="http://schemas.microsoft.com/office/drawing/2014/main" id="{1A442D3F-664A-4775-AD50-2917BF11B8D5}"/>
              </a:ext>
            </a:extLst>
          </p:cNvPr>
          <p:cNvSpPr txBox="1">
            <a:spLocks noChangeArrowheads="1"/>
          </p:cNvSpPr>
          <p:nvPr/>
        </p:nvSpPr>
        <p:spPr bwMode="auto">
          <a:xfrm>
            <a:off x="2051050" y="1381125"/>
            <a:ext cx="1584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ja-JP" sz="1000" b="1">
                <a:ea typeface="メイリオ" panose="020B0604030504040204" pitchFamily="50" charset="-128"/>
              </a:rPr>
              <a:t>■○○○</a:t>
            </a:r>
            <a:r>
              <a:rPr lang="ja-JP" altLang="en-US" sz="1000" b="1">
                <a:ea typeface="メイリオ" panose="020B0604030504040204" pitchFamily="50" charset="-128"/>
              </a:rPr>
              <a:t>機能</a:t>
            </a:r>
          </a:p>
        </p:txBody>
      </p:sp>
      <p:sp>
        <p:nvSpPr>
          <p:cNvPr id="3199" name="Text Box 127">
            <a:extLst>
              <a:ext uri="{FF2B5EF4-FFF2-40B4-BE49-F238E27FC236}">
                <a16:creationId xmlns:a16="http://schemas.microsoft.com/office/drawing/2014/main" id="{299F3637-EEA9-4176-A693-FD790BCD7298}"/>
              </a:ext>
            </a:extLst>
          </p:cNvPr>
          <p:cNvSpPr txBox="1">
            <a:spLocks noChangeArrowheads="1"/>
          </p:cNvSpPr>
          <p:nvPr/>
        </p:nvSpPr>
        <p:spPr bwMode="auto">
          <a:xfrm>
            <a:off x="3779838" y="1381125"/>
            <a:ext cx="1584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ja-JP" sz="1000" b="1">
                <a:ea typeface="メイリオ" panose="020B0604030504040204" pitchFamily="50" charset="-128"/>
              </a:rPr>
              <a:t>■○○○</a:t>
            </a:r>
            <a:r>
              <a:rPr lang="ja-JP" altLang="en-US" sz="1000" b="1">
                <a:ea typeface="メイリオ" panose="020B0604030504040204" pitchFamily="50" charset="-128"/>
              </a:rPr>
              <a:t>機能</a:t>
            </a:r>
          </a:p>
        </p:txBody>
      </p:sp>
      <p:sp>
        <p:nvSpPr>
          <p:cNvPr id="3200" name="Text Box 128">
            <a:extLst>
              <a:ext uri="{FF2B5EF4-FFF2-40B4-BE49-F238E27FC236}">
                <a16:creationId xmlns:a16="http://schemas.microsoft.com/office/drawing/2014/main" id="{4A049F22-DB7C-4C8C-BF27-3E31825D0712}"/>
              </a:ext>
            </a:extLst>
          </p:cNvPr>
          <p:cNvSpPr txBox="1">
            <a:spLocks noChangeArrowheads="1"/>
          </p:cNvSpPr>
          <p:nvPr/>
        </p:nvSpPr>
        <p:spPr bwMode="auto">
          <a:xfrm>
            <a:off x="5507038" y="1381125"/>
            <a:ext cx="1584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ja-JP" sz="1000" b="1">
                <a:ea typeface="メイリオ" panose="020B0604030504040204" pitchFamily="50" charset="-128"/>
              </a:rPr>
              <a:t>■</a:t>
            </a:r>
            <a:r>
              <a:rPr lang="ja-JP" altLang="en-US" sz="1000" b="1">
                <a:ea typeface="メイリオ" panose="020B0604030504040204" pitchFamily="50" charset="-128"/>
              </a:rPr>
              <a:t>その他の登載機能</a:t>
            </a:r>
          </a:p>
        </p:txBody>
      </p:sp>
      <p:sp>
        <p:nvSpPr>
          <p:cNvPr id="3201" name="Text Box 129">
            <a:extLst>
              <a:ext uri="{FF2B5EF4-FFF2-40B4-BE49-F238E27FC236}">
                <a16:creationId xmlns:a16="http://schemas.microsoft.com/office/drawing/2014/main" id="{B1088818-2DAC-4021-BD62-78B4D0AABE27}"/>
              </a:ext>
            </a:extLst>
          </p:cNvPr>
          <p:cNvSpPr txBox="1">
            <a:spLocks noChangeArrowheads="1"/>
          </p:cNvSpPr>
          <p:nvPr/>
        </p:nvSpPr>
        <p:spPr bwMode="auto">
          <a:xfrm>
            <a:off x="468313" y="8186738"/>
            <a:ext cx="2698750" cy="18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600">
                <a:ea typeface="メイリオ" panose="020B0604030504040204" pitchFamily="50" charset="-128"/>
              </a:rPr>
              <a:t>本製品のご利用の際には、取扱説明書をよく読んだ上でご利用ください。</a:t>
            </a:r>
          </a:p>
        </p:txBody>
      </p:sp>
      <p:sp>
        <p:nvSpPr>
          <p:cNvPr id="3202" name="Text Box 130">
            <a:extLst>
              <a:ext uri="{FF2B5EF4-FFF2-40B4-BE49-F238E27FC236}">
                <a16:creationId xmlns:a16="http://schemas.microsoft.com/office/drawing/2014/main" id="{C26CE55F-891A-4CD1-969C-A0A698CD902C}"/>
              </a:ext>
            </a:extLst>
          </p:cNvPr>
          <p:cNvSpPr txBox="1">
            <a:spLocks noChangeArrowheads="1"/>
          </p:cNvSpPr>
          <p:nvPr/>
        </p:nvSpPr>
        <p:spPr bwMode="auto">
          <a:xfrm>
            <a:off x="252413" y="7434263"/>
            <a:ext cx="1936750" cy="18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600">
                <a:ea typeface="メイリオ" panose="020B0604030504040204" pitchFamily="50" charset="-128"/>
              </a:rPr>
              <a:t>『</a:t>
            </a:r>
            <a:r>
              <a:rPr lang="ja-JP" altLang="en-US" sz="600">
                <a:ea typeface="メイリオ" panose="020B0604030504040204" pitchFamily="50" charset="-128"/>
              </a:rPr>
              <a:t>商品愛称</a:t>
            </a:r>
            <a:r>
              <a:rPr lang="en-US" altLang="ja-JP" sz="600">
                <a:ea typeface="メイリオ" panose="020B0604030504040204" pitchFamily="50" charset="-128"/>
              </a:rPr>
              <a:t>』</a:t>
            </a:r>
            <a:r>
              <a:rPr lang="ja-JP" altLang="en-US" sz="600">
                <a:ea typeface="メイリオ" panose="020B0604030504040204" pitchFamily="50" charset="-128"/>
              </a:rPr>
              <a:t>は●●●の商標または登録商標です。</a:t>
            </a:r>
          </a:p>
        </p:txBody>
      </p:sp>
      <p:sp>
        <p:nvSpPr>
          <p:cNvPr id="3203" name="Text Box 131">
            <a:extLst>
              <a:ext uri="{FF2B5EF4-FFF2-40B4-BE49-F238E27FC236}">
                <a16:creationId xmlns:a16="http://schemas.microsoft.com/office/drawing/2014/main" id="{9BDF5592-35AC-4894-9932-ABD39FD215AC}"/>
              </a:ext>
            </a:extLst>
          </p:cNvPr>
          <p:cNvSpPr txBox="1">
            <a:spLocks noChangeArrowheads="1"/>
          </p:cNvSpPr>
          <p:nvPr/>
        </p:nvSpPr>
        <p:spPr bwMode="auto">
          <a:xfrm>
            <a:off x="396875" y="2800350"/>
            <a:ext cx="1584325"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800">
                <a:ea typeface="メイリオ" panose="020B0604030504040204" pitchFamily="50" charset="-128"/>
              </a:rPr>
              <a:t>説明文説明文説明文説明文説明文説明文説明文説明文説明文説明文</a:t>
            </a:r>
          </a:p>
        </p:txBody>
      </p:sp>
      <p:sp>
        <p:nvSpPr>
          <p:cNvPr id="3204" name="Text Box 132">
            <a:extLst>
              <a:ext uri="{FF2B5EF4-FFF2-40B4-BE49-F238E27FC236}">
                <a16:creationId xmlns:a16="http://schemas.microsoft.com/office/drawing/2014/main" id="{07A9F3E0-0ABC-42FA-8189-EDBCE9AA9852}"/>
              </a:ext>
            </a:extLst>
          </p:cNvPr>
          <p:cNvSpPr txBox="1">
            <a:spLocks noChangeArrowheads="1"/>
          </p:cNvSpPr>
          <p:nvPr/>
        </p:nvSpPr>
        <p:spPr bwMode="auto">
          <a:xfrm>
            <a:off x="2124075" y="2800350"/>
            <a:ext cx="1584325"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800">
                <a:ea typeface="メイリオ" panose="020B0604030504040204" pitchFamily="50" charset="-128"/>
              </a:rPr>
              <a:t>説明文説明文説明文説明文説明文説明文説明文説明文説明文説明文</a:t>
            </a:r>
          </a:p>
        </p:txBody>
      </p:sp>
      <p:sp>
        <p:nvSpPr>
          <p:cNvPr id="3205" name="Text Box 133">
            <a:extLst>
              <a:ext uri="{FF2B5EF4-FFF2-40B4-BE49-F238E27FC236}">
                <a16:creationId xmlns:a16="http://schemas.microsoft.com/office/drawing/2014/main" id="{3C1BDD08-B87B-40F2-A40C-30517EC083A5}"/>
              </a:ext>
            </a:extLst>
          </p:cNvPr>
          <p:cNvSpPr txBox="1">
            <a:spLocks noChangeArrowheads="1"/>
          </p:cNvSpPr>
          <p:nvPr/>
        </p:nvSpPr>
        <p:spPr bwMode="auto">
          <a:xfrm>
            <a:off x="3852863" y="2800350"/>
            <a:ext cx="1584325"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800">
                <a:ea typeface="メイリオ" panose="020B0604030504040204" pitchFamily="50" charset="-128"/>
              </a:rPr>
              <a:t>説明文説明文説明文説明文説明文説明文説明文説明文説明文説明文</a:t>
            </a:r>
          </a:p>
        </p:txBody>
      </p:sp>
      <p:sp>
        <p:nvSpPr>
          <p:cNvPr id="3207" name="AutoShape 135">
            <a:extLst>
              <a:ext uri="{FF2B5EF4-FFF2-40B4-BE49-F238E27FC236}">
                <a16:creationId xmlns:a16="http://schemas.microsoft.com/office/drawing/2014/main" id="{A315E228-3D9C-45FA-89AA-BAB661EAD5E1}"/>
              </a:ext>
            </a:extLst>
          </p:cNvPr>
          <p:cNvSpPr>
            <a:spLocks noChangeArrowheads="1"/>
          </p:cNvSpPr>
          <p:nvPr/>
        </p:nvSpPr>
        <p:spPr bwMode="auto">
          <a:xfrm>
            <a:off x="180975" y="3762375"/>
            <a:ext cx="7199313" cy="73025"/>
          </a:xfrm>
          <a:prstGeom prst="roundRect">
            <a:avLst>
              <a:gd name="adj" fmla="val 50000"/>
            </a:avLst>
          </a:prstGeom>
          <a:gradFill rotWithShape="1">
            <a:gsLst>
              <a:gs pos="0">
                <a:srgbClr val="66FF99">
                  <a:gamma/>
                  <a:tint val="31765"/>
                  <a:invGamma/>
                </a:srgbClr>
              </a:gs>
              <a:gs pos="100000">
                <a:srgbClr val="66FF99"/>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09" name="Text Box 137">
            <a:extLst>
              <a:ext uri="{FF2B5EF4-FFF2-40B4-BE49-F238E27FC236}">
                <a16:creationId xmlns:a16="http://schemas.microsoft.com/office/drawing/2014/main" id="{7ED6144E-0DED-403A-B990-DCA489847E64}"/>
              </a:ext>
            </a:extLst>
          </p:cNvPr>
          <p:cNvSpPr txBox="1">
            <a:spLocks noChangeArrowheads="1"/>
          </p:cNvSpPr>
          <p:nvPr/>
        </p:nvSpPr>
        <p:spPr bwMode="auto">
          <a:xfrm>
            <a:off x="723900" y="3479800"/>
            <a:ext cx="20875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ja-JP" sz="1400" b="1">
                <a:solidFill>
                  <a:srgbClr val="009900"/>
                </a:solidFill>
                <a:ea typeface="メイリオ" panose="020B0604030504040204" pitchFamily="50" charset="-128"/>
              </a:rPr>
              <a:t>『</a:t>
            </a:r>
            <a:r>
              <a:rPr lang="ja-JP" altLang="en-US" sz="1400" b="1">
                <a:solidFill>
                  <a:srgbClr val="009900"/>
                </a:solidFill>
                <a:ea typeface="メイリオ" panose="020B0604030504040204" pitchFamily="50" charset="-128"/>
              </a:rPr>
              <a:t>商品愛称</a:t>
            </a:r>
            <a:r>
              <a:rPr lang="en-US" altLang="ja-JP" sz="1400" b="1">
                <a:solidFill>
                  <a:srgbClr val="009900"/>
                </a:solidFill>
                <a:ea typeface="メイリオ" panose="020B0604030504040204" pitchFamily="50" charset="-128"/>
              </a:rPr>
              <a:t>』</a:t>
            </a:r>
            <a:r>
              <a:rPr lang="ja-JP" altLang="en-US" sz="1400" b="1">
                <a:solidFill>
                  <a:srgbClr val="009900"/>
                </a:solidFill>
                <a:ea typeface="メイリオ" panose="020B0604030504040204" pitchFamily="50" charset="-128"/>
              </a:rPr>
              <a:t>の用途</a:t>
            </a:r>
          </a:p>
        </p:txBody>
      </p:sp>
      <p:sp>
        <p:nvSpPr>
          <p:cNvPr id="3244" name="Rectangle 172">
            <a:extLst>
              <a:ext uri="{FF2B5EF4-FFF2-40B4-BE49-F238E27FC236}">
                <a16:creationId xmlns:a16="http://schemas.microsoft.com/office/drawing/2014/main" id="{2EC74C33-5033-43B9-8819-0B54C4ABAAB6}"/>
              </a:ext>
            </a:extLst>
          </p:cNvPr>
          <p:cNvSpPr>
            <a:spLocks noChangeArrowheads="1"/>
          </p:cNvSpPr>
          <p:nvPr/>
        </p:nvSpPr>
        <p:spPr bwMode="auto">
          <a:xfrm>
            <a:off x="396875" y="4122738"/>
            <a:ext cx="1584325" cy="1079500"/>
          </a:xfrm>
          <a:prstGeom prst="rect">
            <a:avLst/>
          </a:prstGeom>
          <a:solidFill>
            <a:schemeClr val="bg1"/>
          </a:solidFill>
          <a:ln w="6350">
            <a:solidFill>
              <a:srgbClr val="808080"/>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45" name="Rectangle 173">
            <a:extLst>
              <a:ext uri="{FF2B5EF4-FFF2-40B4-BE49-F238E27FC236}">
                <a16:creationId xmlns:a16="http://schemas.microsoft.com/office/drawing/2014/main" id="{86558DEE-DCE3-40FE-A79A-5CFDFF881DF2}"/>
              </a:ext>
            </a:extLst>
          </p:cNvPr>
          <p:cNvSpPr>
            <a:spLocks noChangeArrowheads="1"/>
          </p:cNvSpPr>
          <p:nvPr/>
        </p:nvSpPr>
        <p:spPr bwMode="auto">
          <a:xfrm>
            <a:off x="2125663" y="4122738"/>
            <a:ext cx="1584325" cy="1079500"/>
          </a:xfrm>
          <a:prstGeom prst="rect">
            <a:avLst/>
          </a:prstGeom>
          <a:solidFill>
            <a:schemeClr val="bg1"/>
          </a:solidFill>
          <a:ln w="6350">
            <a:solidFill>
              <a:srgbClr val="808080"/>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46" name="Rectangle 174">
            <a:extLst>
              <a:ext uri="{FF2B5EF4-FFF2-40B4-BE49-F238E27FC236}">
                <a16:creationId xmlns:a16="http://schemas.microsoft.com/office/drawing/2014/main" id="{0852B7B0-1196-4E28-AA1E-8AE52D63314F}"/>
              </a:ext>
            </a:extLst>
          </p:cNvPr>
          <p:cNvSpPr>
            <a:spLocks noChangeArrowheads="1"/>
          </p:cNvSpPr>
          <p:nvPr/>
        </p:nvSpPr>
        <p:spPr bwMode="auto">
          <a:xfrm>
            <a:off x="3852863" y="4122738"/>
            <a:ext cx="1584325" cy="1079500"/>
          </a:xfrm>
          <a:prstGeom prst="rect">
            <a:avLst/>
          </a:prstGeom>
          <a:solidFill>
            <a:schemeClr val="bg1"/>
          </a:solidFill>
          <a:ln w="6350">
            <a:solidFill>
              <a:srgbClr val="808080"/>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47" name="Rectangle 175">
            <a:extLst>
              <a:ext uri="{FF2B5EF4-FFF2-40B4-BE49-F238E27FC236}">
                <a16:creationId xmlns:a16="http://schemas.microsoft.com/office/drawing/2014/main" id="{AA43BF92-0A80-4B8E-BC01-1DE304105B4D}"/>
              </a:ext>
            </a:extLst>
          </p:cNvPr>
          <p:cNvSpPr>
            <a:spLocks noChangeArrowheads="1"/>
          </p:cNvSpPr>
          <p:nvPr/>
        </p:nvSpPr>
        <p:spPr bwMode="auto">
          <a:xfrm>
            <a:off x="5580063" y="4122738"/>
            <a:ext cx="1584325" cy="1079500"/>
          </a:xfrm>
          <a:prstGeom prst="rect">
            <a:avLst/>
          </a:prstGeom>
          <a:solidFill>
            <a:schemeClr val="bg1"/>
          </a:solidFill>
          <a:ln w="6350">
            <a:solidFill>
              <a:srgbClr val="808080"/>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48" name="Text Box 176">
            <a:extLst>
              <a:ext uri="{FF2B5EF4-FFF2-40B4-BE49-F238E27FC236}">
                <a16:creationId xmlns:a16="http://schemas.microsoft.com/office/drawing/2014/main" id="{D974EBCC-2791-4BD6-90CC-5BA64902266E}"/>
              </a:ext>
            </a:extLst>
          </p:cNvPr>
          <p:cNvSpPr txBox="1">
            <a:spLocks noChangeArrowheads="1"/>
          </p:cNvSpPr>
          <p:nvPr/>
        </p:nvSpPr>
        <p:spPr bwMode="auto">
          <a:xfrm>
            <a:off x="396875" y="3886200"/>
            <a:ext cx="1584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ja-JP" sz="1000" b="1">
                <a:ea typeface="メイリオ" panose="020B0604030504040204" pitchFamily="50" charset="-128"/>
              </a:rPr>
              <a:t>●●●</a:t>
            </a:r>
            <a:r>
              <a:rPr lang="ja-JP" altLang="en-US" sz="1000" b="1">
                <a:ea typeface="メイリオ" panose="020B0604030504040204" pitchFamily="50" charset="-128"/>
              </a:rPr>
              <a:t>に</a:t>
            </a:r>
          </a:p>
        </p:txBody>
      </p:sp>
      <p:sp>
        <p:nvSpPr>
          <p:cNvPr id="3249" name="Text Box 177">
            <a:extLst>
              <a:ext uri="{FF2B5EF4-FFF2-40B4-BE49-F238E27FC236}">
                <a16:creationId xmlns:a16="http://schemas.microsoft.com/office/drawing/2014/main" id="{0DF32101-D04E-4195-BBA3-1F7279D6B4FC}"/>
              </a:ext>
            </a:extLst>
          </p:cNvPr>
          <p:cNvSpPr txBox="1">
            <a:spLocks noChangeArrowheads="1"/>
          </p:cNvSpPr>
          <p:nvPr/>
        </p:nvSpPr>
        <p:spPr bwMode="auto">
          <a:xfrm>
            <a:off x="2124075" y="3906838"/>
            <a:ext cx="1584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ja-JP" sz="1000" b="1">
                <a:ea typeface="メイリオ" panose="020B0604030504040204" pitchFamily="50" charset="-128"/>
              </a:rPr>
              <a:t>●●●</a:t>
            </a:r>
            <a:r>
              <a:rPr lang="ja-JP" altLang="en-US" sz="1000" b="1">
                <a:ea typeface="メイリオ" panose="020B0604030504040204" pitchFamily="50" charset="-128"/>
              </a:rPr>
              <a:t>に</a:t>
            </a:r>
          </a:p>
        </p:txBody>
      </p:sp>
      <p:sp>
        <p:nvSpPr>
          <p:cNvPr id="3250" name="Text Box 178">
            <a:extLst>
              <a:ext uri="{FF2B5EF4-FFF2-40B4-BE49-F238E27FC236}">
                <a16:creationId xmlns:a16="http://schemas.microsoft.com/office/drawing/2014/main" id="{AE93B2F7-97D7-472B-8C24-0E813067F3CC}"/>
              </a:ext>
            </a:extLst>
          </p:cNvPr>
          <p:cNvSpPr txBox="1">
            <a:spLocks noChangeArrowheads="1"/>
          </p:cNvSpPr>
          <p:nvPr/>
        </p:nvSpPr>
        <p:spPr bwMode="auto">
          <a:xfrm>
            <a:off x="3852863" y="3906838"/>
            <a:ext cx="1584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ja-JP" sz="1000" b="1">
                <a:ea typeface="メイリオ" panose="020B0604030504040204" pitchFamily="50" charset="-128"/>
              </a:rPr>
              <a:t>●●●</a:t>
            </a:r>
            <a:r>
              <a:rPr lang="ja-JP" altLang="en-US" sz="1000" b="1">
                <a:ea typeface="メイリオ" panose="020B0604030504040204" pitchFamily="50" charset="-128"/>
              </a:rPr>
              <a:t>に</a:t>
            </a:r>
          </a:p>
        </p:txBody>
      </p:sp>
      <p:sp>
        <p:nvSpPr>
          <p:cNvPr id="3251" name="Text Box 179">
            <a:extLst>
              <a:ext uri="{FF2B5EF4-FFF2-40B4-BE49-F238E27FC236}">
                <a16:creationId xmlns:a16="http://schemas.microsoft.com/office/drawing/2014/main" id="{6E727729-C4D6-4D3A-A3E9-D34AFD0F34DF}"/>
              </a:ext>
            </a:extLst>
          </p:cNvPr>
          <p:cNvSpPr txBox="1">
            <a:spLocks noChangeArrowheads="1"/>
          </p:cNvSpPr>
          <p:nvPr/>
        </p:nvSpPr>
        <p:spPr bwMode="auto">
          <a:xfrm>
            <a:off x="5580063" y="3906838"/>
            <a:ext cx="1584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ja-JP" sz="1000" b="1">
                <a:ea typeface="メイリオ" panose="020B0604030504040204" pitchFamily="50" charset="-128"/>
              </a:rPr>
              <a:t>●●●</a:t>
            </a:r>
            <a:r>
              <a:rPr lang="ja-JP" altLang="en-US" sz="1000" b="1">
                <a:ea typeface="メイリオ" panose="020B0604030504040204" pitchFamily="50" charset="-128"/>
              </a:rPr>
              <a:t>に</a:t>
            </a:r>
          </a:p>
        </p:txBody>
      </p:sp>
      <p:sp>
        <p:nvSpPr>
          <p:cNvPr id="3252" name="Text Box 180">
            <a:extLst>
              <a:ext uri="{FF2B5EF4-FFF2-40B4-BE49-F238E27FC236}">
                <a16:creationId xmlns:a16="http://schemas.microsoft.com/office/drawing/2014/main" id="{ACAE395A-EF78-4847-8DBF-F62214F137E5}"/>
              </a:ext>
            </a:extLst>
          </p:cNvPr>
          <p:cNvSpPr txBox="1">
            <a:spLocks noChangeArrowheads="1"/>
          </p:cNvSpPr>
          <p:nvPr/>
        </p:nvSpPr>
        <p:spPr bwMode="auto">
          <a:xfrm>
            <a:off x="252413" y="8843963"/>
            <a:ext cx="1682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b="1">
                <a:ea typeface="メイリオ" panose="020B0604030504040204" pitchFamily="50" charset="-128"/>
              </a:rPr>
              <a:t>○○○</a:t>
            </a:r>
            <a:r>
              <a:rPr lang="ja-JP" altLang="en-US" sz="1600" b="1">
                <a:ea typeface="メイリオ" panose="020B0604030504040204" pitchFamily="50" charset="-128"/>
              </a:rPr>
              <a:t>株式会社</a:t>
            </a:r>
          </a:p>
        </p:txBody>
      </p:sp>
      <p:sp>
        <p:nvSpPr>
          <p:cNvPr id="3253" name="Text Box 181">
            <a:extLst>
              <a:ext uri="{FF2B5EF4-FFF2-40B4-BE49-F238E27FC236}">
                <a16:creationId xmlns:a16="http://schemas.microsoft.com/office/drawing/2014/main" id="{61C870E8-6E8A-4847-AF55-26240A4D122C}"/>
              </a:ext>
            </a:extLst>
          </p:cNvPr>
          <p:cNvSpPr txBox="1">
            <a:spLocks noChangeArrowheads="1"/>
          </p:cNvSpPr>
          <p:nvPr/>
        </p:nvSpPr>
        <p:spPr bwMode="auto">
          <a:xfrm>
            <a:off x="252413" y="9091613"/>
            <a:ext cx="2233612"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a:latin typeface="メイリオ" panose="020B0604030504040204" pitchFamily="50" charset="-128"/>
                <a:ea typeface="メイリオ" panose="020B0604030504040204" pitchFamily="50" charset="-128"/>
              </a:rPr>
              <a:t>〒100-0000</a:t>
            </a:r>
          </a:p>
          <a:p>
            <a:r>
              <a:rPr lang="ja-JP" altLang="en-US" sz="800">
                <a:latin typeface="メイリオ" panose="020B0604030504040204" pitchFamily="50" charset="-128"/>
                <a:ea typeface="メイリオ" panose="020B0604030504040204" pitchFamily="50" charset="-128"/>
              </a:rPr>
              <a:t>東京都東京区東京</a:t>
            </a:r>
            <a:r>
              <a:rPr lang="en-US" altLang="ja-JP" sz="800">
                <a:latin typeface="メイリオ" panose="020B0604030504040204" pitchFamily="50" charset="-128"/>
                <a:ea typeface="メイリオ" panose="020B0604030504040204" pitchFamily="50" charset="-128"/>
              </a:rPr>
              <a:t>00-00-00 ○○○○</a:t>
            </a:r>
            <a:r>
              <a:rPr lang="ja-JP" altLang="en-US" sz="800">
                <a:latin typeface="メイリオ" panose="020B0604030504040204" pitchFamily="50" charset="-128"/>
                <a:ea typeface="メイリオ" panose="020B0604030504040204" pitchFamily="50" charset="-128"/>
              </a:rPr>
              <a:t>ビル</a:t>
            </a:r>
            <a:r>
              <a:rPr lang="en-US" altLang="ja-JP" sz="800">
                <a:latin typeface="メイリオ" panose="020B0604030504040204" pitchFamily="50" charset="-128"/>
                <a:ea typeface="メイリオ" panose="020B0604030504040204" pitchFamily="50" charset="-128"/>
              </a:rPr>
              <a:t>2F</a:t>
            </a:r>
          </a:p>
          <a:p>
            <a:r>
              <a:rPr lang="en-US" altLang="ja-JP" sz="800">
                <a:latin typeface="メイリオ" panose="020B0604030504040204" pitchFamily="50" charset="-128"/>
                <a:ea typeface="メイリオ" panose="020B0604030504040204" pitchFamily="50" charset="-128"/>
              </a:rPr>
              <a:t>TEL 03-000-xxxx FAX 03-000-xxxx</a:t>
            </a:r>
          </a:p>
        </p:txBody>
      </p:sp>
      <p:sp>
        <p:nvSpPr>
          <p:cNvPr id="3254" name="Text Box 182">
            <a:extLst>
              <a:ext uri="{FF2B5EF4-FFF2-40B4-BE49-F238E27FC236}">
                <a16:creationId xmlns:a16="http://schemas.microsoft.com/office/drawing/2014/main" id="{1983032F-F056-441A-BFDC-997F5F9DD7DE}"/>
              </a:ext>
            </a:extLst>
          </p:cNvPr>
          <p:cNvSpPr txBox="1">
            <a:spLocks noChangeArrowheads="1"/>
          </p:cNvSpPr>
          <p:nvPr/>
        </p:nvSpPr>
        <p:spPr bwMode="auto">
          <a:xfrm>
            <a:off x="3922713" y="8802688"/>
            <a:ext cx="1682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b="1">
                <a:ea typeface="メイリオ" panose="020B0604030504040204" pitchFamily="50" charset="-128"/>
              </a:rPr>
              <a:t>○○○</a:t>
            </a:r>
            <a:r>
              <a:rPr lang="ja-JP" altLang="en-US" sz="1600" b="1">
                <a:ea typeface="メイリオ" panose="020B0604030504040204" pitchFamily="50" charset="-128"/>
              </a:rPr>
              <a:t>株式会社</a:t>
            </a:r>
          </a:p>
        </p:txBody>
      </p:sp>
      <p:sp>
        <p:nvSpPr>
          <p:cNvPr id="3255" name="Text Box 183">
            <a:extLst>
              <a:ext uri="{FF2B5EF4-FFF2-40B4-BE49-F238E27FC236}">
                <a16:creationId xmlns:a16="http://schemas.microsoft.com/office/drawing/2014/main" id="{A725BED9-E538-4CB8-B9B6-0736646B72CE}"/>
              </a:ext>
            </a:extLst>
          </p:cNvPr>
          <p:cNvSpPr txBox="1">
            <a:spLocks noChangeArrowheads="1"/>
          </p:cNvSpPr>
          <p:nvPr/>
        </p:nvSpPr>
        <p:spPr bwMode="auto">
          <a:xfrm>
            <a:off x="3922713" y="9050338"/>
            <a:ext cx="2233612"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a:latin typeface="メイリオ" panose="020B0604030504040204" pitchFamily="50" charset="-128"/>
                <a:ea typeface="メイリオ" panose="020B0604030504040204" pitchFamily="50" charset="-128"/>
              </a:rPr>
              <a:t>〒100-0000</a:t>
            </a:r>
          </a:p>
          <a:p>
            <a:r>
              <a:rPr lang="ja-JP" altLang="en-US" sz="800">
                <a:latin typeface="メイリオ" panose="020B0604030504040204" pitchFamily="50" charset="-128"/>
                <a:ea typeface="メイリオ" panose="020B0604030504040204" pitchFamily="50" charset="-128"/>
              </a:rPr>
              <a:t>東京都東京区東京</a:t>
            </a:r>
            <a:r>
              <a:rPr lang="en-US" altLang="ja-JP" sz="800">
                <a:latin typeface="メイリオ" panose="020B0604030504040204" pitchFamily="50" charset="-128"/>
                <a:ea typeface="メイリオ" panose="020B0604030504040204" pitchFamily="50" charset="-128"/>
              </a:rPr>
              <a:t>00-00-00 ○○○○</a:t>
            </a:r>
            <a:r>
              <a:rPr lang="ja-JP" altLang="en-US" sz="800">
                <a:latin typeface="メイリオ" panose="020B0604030504040204" pitchFamily="50" charset="-128"/>
                <a:ea typeface="メイリオ" panose="020B0604030504040204" pitchFamily="50" charset="-128"/>
              </a:rPr>
              <a:t>ビル</a:t>
            </a:r>
            <a:r>
              <a:rPr lang="en-US" altLang="ja-JP" sz="800">
                <a:latin typeface="メイリオ" panose="020B0604030504040204" pitchFamily="50" charset="-128"/>
                <a:ea typeface="メイリオ" panose="020B0604030504040204" pitchFamily="50" charset="-128"/>
              </a:rPr>
              <a:t>2F</a:t>
            </a:r>
          </a:p>
          <a:p>
            <a:r>
              <a:rPr lang="en-US" altLang="ja-JP" sz="800">
                <a:latin typeface="メイリオ" panose="020B0604030504040204" pitchFamily="50" charset="-128"/>
                <a:ea typeface="メイリオ" panose="020B0604030504040204" pitchFamily="50" charset="-128"/>
              </a:rPr>
              <a:t>TEL 03-000-xxxx FAX 03-000-xxxx</a:t>
            </a:r>
          </a:p>
        </p:txBody>
      </p:sp>
      <p:sp>
        <p:nvSpPr>
          <p:cNvPr id="3256" name="Text Box 184">
            <a:extLst>
              <a:ext uri="{FF2B5EF4-FFF2-40B4-BE49-F238E27FC236}">
                <a16:creationId xmlns:a16="http://schemas.microsoft.com/office/drawing/2014/main" id="{66C1549E-F85F-4B98-A749-0F7136562382}"/>
              </a:ext>
            </a:extLst>
          </p:cNvPr>
          <p:cNvSpPr txBox="1">
            <a:spLocks noChangeArrowheads="1"/>
          </p:cNvSpPr>
          <p:nvPr/>
        </p:nvSpPr>
        <p:spPr bwMode="auto">
          <a:xfrm>
            <a:off x="3924300" y="9594850"/>
            <a:ext cx="31972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000" b="1">
                <a:solidFill>
                  <a:srgbClr val="3366FF"/>
                </a:solidFill>
                <a:latin typeface="メイリオ" panose="020B0604030504040204" pitchFamily="50" charset="-128"/>
                <a:ea typeface="メイリオ" panose="020B0604030504040204" pitchFamily="50" charset="-128"/>
              </a:rPr>
              <a:t>インターネットの情報もご覧ください</a:t>
            </a:r>
          </a:p>
          <a:p>
            <a:r>
              <a:rPr lang="en-US" altLang="ja-JP" b="1">
                <a:latin typeface="メイリオ" panose="020B0604030504040204" pitchFamily="50" charset="-128"/>
                <a:ea typeface="メイリオ" panose="020B0604030504040204" pitchFamily="50" charset="-128"/>
              </a:rPr>
              <a:t>http://www.digipot.net/</a:t>
            </a:r>
          </a:p>
        </p:txBody>
      </p:sp>
      <p:grpSp>
        <p:nvGrpSpPr>
          <p:cNvPr id="3257" name="Group 185">
            <a:extLst>
              <a:ext uri="{FF2B5EF4-FFF2-40B4-BE49-F238E27FC236}">
                <a16:creationId xmlns:a16="http://schemas.microsoft.com/office/drawing/2014/main" id="{C91FEC41-0903-45EE-867E-B7748B067F14}"/>
              </a:ext>
            </a:extLst>
          </p:cNvPr>
          <p:cNvGrpSpPr>
            <a:grpSpLocks/>
          </p:cNvGrpSpPr>
          <p:nvPr/>
        </p:nvGrpSpPr>
        <p:grpSpPr bwMode="auto">
          <a:xfrm>
            <a:off x="323850" y="738188"/>
            <a:ext cx="503238" cy="503237"/>
            <a:chOff x="-794" y="3686"/>
            <a:chExt cx="1026" cy="1025"/>
          </a:xfrm>
        </p:grpSpPr>
        <p:sp>
          <p:nvSpPr>
            <p:cNvPr id="3258" name="Oval 186">
              <a:extLst>
                <a:ext uri="{FF2B5EF4-FFF2-40B4-BE49-F238E27FC236}">
                  <a16:creationId xmlns:a16="http://schemas.microsoft.com/office/drawing/2014/main" id="{8F6932FC-C158-44C4-A856-E7C5DC221A65}"/>
                </a:ext>
              </a:extLst>
            </p:cNvPr>
            <p:cNvSpPr>
              <a:spLocks noChangeArrowheads="1"/>
            </p:cNvSpPr>
            <p:nvPr/>
          </p:nvSpPr>
          <p:spPr bwMode="auto">
            <a:xfrm>
              <a:off x="-794" y="3686"/>
              <a:ext cx="1026" cy="1025"/>
            </a:xfrm>
            <a:prstGeom prst="ellipse">
              <a:avLst/>
            </a:prstGeom>
            <a:gradFill rotWithShape="1">
              <a:gsLst>
                <a:gs pos="0">
                  <a:srgbClr val="66FF33"/>
                </a:gs>
                <a:gs pos="100000">
                  <a:srgbClr val="009900"/>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59" name="Oval 187">
              <a:extLst>
                <a:ext uri="{FF2B5EF4-FFF2-40B4-BE49-F238E27FC236}">
                  <a16:creationId xmlns:a16="http://schemas.microsoft.com/office/drawing/2014/main" id="{848116D9-BC00-4119-8361-695F4BADC1D5}"/>
                </a:ext>
              </a:extLst>
            </p:cNvPr>
            <p:cNvSpPr>
              <a:spLocks noChangeArrowheads="1"/>
            </p:cNvSpPr>
            <p:nvPr/>
          </p:nvSpPr>
          <p:spPr bwMode="auto">
            <a:xfrm>
              <a:off x="-612" y="3731"/>
              <a:ext cx="680" cy="408"/>
            </a:xfrm>
            <a:prstGeom prst="ellipse">
              <a:avLst/>
            </a:prstGeom>
            <a:gradFill rotWithShape="1">
              <a:gsLst>
                <a:gs pos="0">
                  <a:schemeClr val="bg1"/>
                </a:gs>
                <a:gs pos="100000">
                  <a:schemeClr val="bg1">
                    <a:gamma/>
                    <a:tint val="0"/>
                    <a:invGamma/>
                    <a:alpha val="0"/>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3261" name="Group 189">
            <a:extLst>
              <a:ext uri="{FF2B5EF4-FFF2-40B4-BE49-F238E27FC236}">
                <a16:creationId xmlns:a16="http://schemas.microsoft.com/office/drawing/2014/main" id="{7B3F65BA-4071-4A9C-86F0-A76BCD98D437}"/>
              </a:ext>
            </a:extLst>
          </p:cNvPr>
          <p:cNvGrpSpPr>
            <a:grpSpLocks/>
          </p:cNvGrpSpPr>
          <p:nvPr/>
        </p:nvGrpSpPr>
        <p:grpSpPr bwMode="auto">
          <a:xfrm>
            <a:off x="323850" y="3402013"/>
            <a:ext cx="503238" cy="503237"/>
            <a:chOff x="-794" y="3686"/>
            <a:chExt cx="1026" cy="1025"/>
          </a:xfrm>
        </p:grpSpPr>
        <p:sp>
          <p:nvSpPr>
            <p:cNvPr id="3262" name="Oval 190">
              <a:extLst>
                <a:ext uri="{FF2B5EF4-FFF2-40B4-BE49-F238E27FC236}">
                  <a16:creationId xmlns:a16="http://schemas.microsoft.com/office/drawing/2014/main" id="{5B53AC02-7722-430D-B0D1-8D3E9B09A4C1}"/>
                </a:ext>
              </a:extLst>
            </p:cNvPr>
            <p:cNvSpPr>
              <a:spLocks noChangeArrowheads="1"/>
            </p:cNvSpPr>
            <p:nvPr/>
          </p:nvSpPr>
          <p:spPr bwMode="auto">
            <a:xfrm>
              <a:off x="-794" y="3686"/>
              <a:ext cx="1026" cy="1025"/>
            </a:xfrm>
            <a:prstGeom prst="ellipse">
              <a:avLst/>
            </a:prstGeom>
            <a:gradFill rotWithShape="1">
              <a:gsLst>
                <a:gs pos="0">
                  <a:srgbClr val="66FF33"/>
                </a:gs>
                <a:gs pos="100000">
                  <a:srgbClr val="009900"/>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63" name="Oval 191">
              <a:extLst>
                <a:ext uri="{FF2B5EF4-FFF2-40B4-BE49-F238E27FC236}">
                  <a16:creationId xmlns:a16="http://schemas.microsoft.com/office/drawing/2014/main" id="{ABA87BB0-F25B-4FC2-BFAD-E8346B923775}"/>
                </a:ext>
              </a:extLst>
            </p:cNvPr>
            <p:cNvSpPr>
              <a:spLocks noChangeArrowheads="1"/>
            </p:cNvSpPr>
            <p:nvPr/>
          </p:nvSpPr>
          <p:spPr bwMode="auto">
            <a:xfrm>
              <a:off x="-612" y="3731"/>
              <a:ext cx="680" cy="408"/>
            </a:xfrm>
            <a:prstGeom prst="ellipse">
              <a:avLst/>
            </a:prstGeom>
            <a:gradFill rotWithShape="1">
              <a:gsLst>
                <a:gs pos="0">
                  <a:schemeClr val="bg1"/>
                </a:gs>
                <a:gs pos="100000">
                  <a:schemeClr val="bg1">
                    <a:gamma/>
                    <a:tint val="0"/>
                    <a:invGamma/>
                    <a:alpha val="0"/>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3264" name="Group 192">
            <a:extLst>
              <a:ext uri="{FF2B5EF4-FFF2-40B4-BE49-F238E27FC236}">
                <a16:creationId xmlns:a16="http://schemas.microsoft.com/office/drawing/2014/main" id="{BC6F94F2-6C1F-4012-8A9E-6E65782801DF}"/>
              </a:ext>
            </a:extLst>
          </p:cNvPr>
          <p:cNvGrpSpPr>
            <a:grpSpLocks/>
          </p:cNvGrpSpPr>
          <p:nvPr/>
        </p:nvGrpSpPr>
        <p:grpSpPr bwMode="auto">
          <a:xfrm>
            <a:off x="323850" y="5418138"/>
            <a:ext cx="503238" cy="503237"/>
            <a:chOff x="-794" y="3686"/>
            <a:chExt cx="1026" cy="1025"/>
          </a:xfrm>
        </p:grpSpPr>
        <p:sp>
          <p:nvSpPr>
            <p:cNvPr id="3265" name="Oval 193">
              <a:extLst>
                <a:ext uri="{FF2B5EF4-FFF2-40B4-BE49-F238E27FC236}">
                  <a16:creationId xmlns:a16="http://schemas.microsoft.com/office/drawing/2014/main" id="{249C50F0-85EB-4CB9-A36A-CC15B66E1465}"/>
                </a:ext>
              </a:extLst>
            </p:cNvPr>
            <p:cNvSpPr>
              <a:spLocks noChangeArrowheads="1"/>
            </p:cNvSpPr>
            <p:nvPr/>
          </p:nvSpPr>
          <p:spPr bwMode="auto">
            <a:xfrm>
              <a:off x="-794" y="3686"/>
              <a:ext cx="1026" cy="1025"/>
            </a:xfrm>
            <a:prstGeom prst="ellipse">
              <a:avLst/>
            </a:prstGeom>
            <a:gradFill rotWithShape="1">
              <a:gsLst>
                <a:gs pos="0">
                  <a:srgbClr val="66FF33"/>
                </a:gs>
                <a:gs pos="100000">
                  <a:srgbClr val="009900"/>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66" name="Oval 194">
              <a:extLst>
                <a:ext uri="{FF2B5EF4-FFF2-40B4-BE49-F238E27FC236}">
                  <a16:creationId xmlns:a16="http://schemas.microsoft.com/office/drawing/2014/main" id="{92C52C3B-E01F-46BB-9DE5-7F235271639A}"/>
                </a:ext>
              </a:extLst>
            </p:cNvPr>
            <p:cNvSpPr>
              <a:spLocks noChangeArrowheads="1"/>
            </p:cNvSpPr>
            <p:nvPr/>
          </p:nvSpPr>
          <p:spPr bwMode="auto">
            <a:xfrm>
              <a:off x="-612" y="3731"/>
              <a:ext cx="680" cy="408"/>
            </a:xfrm>
            <a:prstGeom prst="ellipse">
              <a:avLst/>
            </a:prstGeom>
            <a:gradFill rotWithShape="1">
              <a:gsLst>
                <a:gs pos="0">
                  <a:schemeClr val="bg1"/>
                </a:gs>
                <a:gs pos="100000">
                  <a:schemeClr val="bg1">
                    <a:gamma/>
                    <a:tint val="0"/>
                    <a:invGamma/>
                    <a:alpha val="0"/>
                  </a:scheme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Tree>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139</TotalTime>
  <Words>986</Words>
  <PresentationFormat>ユーザー設定</PresentationFormat>
  <Paragraphs>116</Paragraphs>
  <Slides>2</Slides>
  <Notes>2</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vt:i4>
      </vt:variant>
    </vt:vector>
  </HeadingPairs>
  <TitlesOfParts>
    <vt:vector size="8" baseType="lpstr">
      <vt:lpstr>Arial</vt:lpstr>
      <vt:lpstr>ＭＳ Ｐゴシック</vt:lpstr>
      <vt:lpstr>ＭＳ Ｐ明朝</vt:lpstr>
      <vt:lpstr>メイリオ</vt:lpstr>
      <vt:lpstr>Arial Black</vt:lpstr>
      <vt:lpstr>標準デザイン</vt:lpstr>
      <vt:lpstr>PowerPoint プレゼンテーション</vt:lpstr>
      <vt:lpstr>PowerPoint プレゼンテーション</vt:lpstr>
    </vt:vector>
  </TitlesOfParts>
  <Manager>digipot.net</Manager>
  <Company>digipot.net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pptx939_A4両面用のパンフ用テンプレート</dc:title>
  <dc:subject>pptx939_A4両面用のパンフ用テンプレート</dc:subject>
  <dc:creator>digipot.net</dc:creator>
  <cp:revision>1</cp:revision>
  <dcterms:created xsi:type="dcterms:W3CDTF">2010-10-25T03:57:49Z</dcterms:created>
  <dcterms:modified xsi:type="dcterms:W3CDTF">2019-01-05T23:03:34Z</dcterms:modified>
  <cp:version>1</cp:version>
</cp:coreProperties>
</file>